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2" r:id="rId2"/>
    <p:sldId id="266" r:id="rId3"/>
    <p:sldId id="261" r:id="rId4"/>
    <p:sldId id="264" r:id="rId5"/>
    <p:sldId id="283" r:id="rId6"/>
    <p:sldId id="295" r:id="rId7"/>
    <p:sldId id="296" r:id="rId8"/>
    <p:sldId id="298" r:id="rId9"/>
    <p:sldId id="297" r:id="rId10"/>
    <p:sldId id="299" r:id="rId11"/>
    <p:sldId id="300" r:id="rId12"/>
    <p:sldId id="294" r:id="rId13"/>
    <p:sldId id="302" r:id="rId14"/>
    <p:sldId id="313" r:id="rId15"/>
    <p:sldId id="314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01" r:id="rId28"/>
    <p:sldId id="293" r:id="rId29"/>
    <p:sldId id="290" r:id="rId30"/>
    <p:sldId id="333" r:id="rId31"/>
    <p:sldId id="334" r:id="rId32"/>
    <p:sldId id="335" r:id="rId33"/>
    <p:sldId id="336" r:id="rId34"/>
    <p:sldId id="337" r:id="rId35"/>
    <p:sldId id="303" r:id="rId36"/>
    <p:sldId id="307" r:id="rId37"/>
    <p:sldId id="308" r:id="rId38"/>
    <p:sldId id="339" r:id="rId39"/>
    <p:sldId id="340" r:id="rId40"/>
    <p:sldId id="327" r:id="rId41"/>
    <p:sldId id="332" r:id="rId42"/>
    <p:sldId id="330" r:id="rId43"/>
    <p:sldId id="331" r:id="rId44"/>
    <p:sldId id="338" r:id="rId45"/>
    <p:sldId id="304" r:id="rId46"/>
    <p:sldId id="305" r:id="rId47"/>
    <p:sldId id="328" r:id="rId48"/>
  </p:sldIdLst>
  <p:sldSz cx="12192000" cy="6858000"/>
  <p:notesSz cx="6858000" cy="9144000"/>
  <p:embeddedFontLst>
    <p:embeddedFont>
      <p:font typeface="HY견고딕" panose="0203060000010101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에스코어 드림 3 Light" panose="020B0303030302020204" pitchFamily="34" charset="-127"/>
      <p:regular r:id="rId52"/>
    </p:embeddedFont>
    <p:embeddedFont>
      <p:font typeface="에스코어 드림 4 Regular" panose="020B0503030302020204" pitchFamily="34" charset="-127"/>
      <p:regular r:id="rId53"/>
    </p:embeddedFont>
    <p:embeddedFont>
      <p:font typeface="에스코어 드림 5 Medium" panose="020B0503030302020204" pitchFamily="34" charset="-127"/>
      <p:regular r:id="rId54"/>
    </p:embeddedFont>
    <p:embeddedFont>
      <p:font typeface="에스코어 드림 6 Bold" panose="020B0703030302020204" pitchFamily="34" charset="-127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224" userDrawn="1">
          <p15:clr>
            <a:srgbClr val="A4A3A4"/>
          </p15:clr>
        </p15:guide>
        <p15:guide id="6" pos="1572" userDrawn="1">
          <p15:clr>
            <a:srgbClr val="A4A3A4"/>
          </p15:clr>
        </p15:guide>
        <p15:guide id="7" pos="483" userDrawn="1">
          <p15:clr>
            <a:srgbClr val="A4A3A4"/>
          </p15:clr>
        </p15:guide>
        <p15:guide id="8" pos="67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C7DA"/>
    <a:srgbClr val="94C4D2"/>
    <a:srgbClr val="001A46"/>
    <a:srgbClr val="D7E1E9"/>
    <a:srgbClr val="0186BA"/>
    <a:srgbClr val="01A7E9"/>
    <a:srgbClr val="A3D3FF"/>
    <a:srgbClr val="00427D"/>
    <a:srgbClr val="C9DEFF"/>
    <a:srgbClr val="418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6" autoAdjust="0"/>
    <p:restoredTop sz="94660"/>
  </p:normalViewPr>
  <p:slideViewPr>
    <p:cSldViewPr snapToGrid="0">
      <p:cViewPr varScale="1">
        <p:scale>
          <a:sx n="64" d="100"/>
          <a:sy n="64" d="100"/>
        </p:scale>
        <p:origin x="88" y="12"/>
      </p:cViewPr>
      <p:guideLst>
        <p:guide orient="horz" pos="595"/>
        <p:guide pos="3840"/>
        <p:guide orient="horz" pos="4224"/>
        <p:guide pos="1572"/>
        <p:guide pos="483"/>
        <p:guide pos="678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3F8C-C3C9-2743-6BC2-D988ECD29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85672F-210C-5C30-E335-2DA9670C9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C69D2-7376-3B12-4201-457A224E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82E478-EDC6-A5FD-4BFE-2AEDF0027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893A7-075E-6213-66D9-E255BD99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8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AB45F-F7F4-CC1A-3749-7E4404EC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BC4912-A0AA-9589-BE9B-E512445D0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124AAB-654D-9B56-F3A4-A92A59F9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73FDD-AB4E-858F-BAEF-CFA5E6E5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9F894-AB21-0976-BC59-B7921606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B8A88F-DEFB-0A1C-58BC-005B9D140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91A01E-9912-F8EF-0FAF-8E03F4C41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18AFF-7ED8-E6FD-3548-7EC8976B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2C856-E3E5-8E30-3849-390DD089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427A6C-CA10-3329-1B97-7B8FE30B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3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FE110-EC96-ADBD-9B5B-22499A9A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5670-ABB2-3289-FA0A-B8185E16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1B459B-9713-B455-DF2A-A73EF6C5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0807E-2B05-5839-E034-F2CBA300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6DDA3-48B2-6514-710B-14690E66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15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74628-DE11-55DB-47E3-7223B177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396EC1-CF75-8579-D3B8-3F0CDF661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781EC-66E4-2081-88E2-A713918A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8CB7C-AEF1-471B-D939-65698649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8A802-0FAE-0EB8-294B-E5A36FB5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29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29C6C-5D99-B1FC-84AA-03AE16A1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29CAF-1D70-81A2-3F13-721B7EB0A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DCD007-3C0F-EDDA-775E-66248139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004AD7-58DC-7339-047C-4FE091B1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A694F4-E3B6-E788-1AAE-A6BF51B0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80989F-833D-AB59-BD96-F9309BD8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29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D25F4-7690-DF40-94FB-79A95CB3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C84C28-52F3-4329-F039-4FF1B4B4D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364B99-A615-DF42-1E8B-333F7190D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0FCD7-45F0-5CE7-A96F-C27F97C4E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5EBFB4-01AC-AF08-5692-B13D615C9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2161BA-7DD1-066F-9889-35FE2BBB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595000-2235-CE77-3ED1-70B2796C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7740C5-D3DF-C90F-8217-3A402CA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1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4A09A-05D8-A04C-3FC7-280016B2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11AEAB-6B94-A33B-3BEC-5B857413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113869-7CE7-7E85-F71F-C007D986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FA8F8A-31AD-AEB5-7150-2285E66B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3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23EC5B-DD08-826C-1BD0-7E33586F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C6827C-ADCA-6409-8071-D77E34BA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5475C-37EC-DB5C-3A61-ECE3ED26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6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539FF-8664-2A51-C55B-0BD9A916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639291-F6F2-3722-CCE7-DD9E06671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0F658-282A-24F8-6EFB-CACCB14B9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03D5B-263F-3010-1840-DB5615E7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5D510E-7457-44F9-F367-AE5BDF5F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CB593E-9AD2-CD4A-0DAD-7CB9DC17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4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334B2-CD22-486D-F94D-6188307A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87758B-8766-9C43-71D3-D688AA7A1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8D4345-614E-91F3-5E71-16EBEED74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2E6DDD-5ADE-C193-52A1-C60CF6080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D5AD91-1637-DEE6-6359-73B97858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CF047-20F4-6EDB-797F-CCC561C0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90BB70-7320-9112-FA06-BAD8E4B9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D3341A-C494-2A70-55AF-A1E29DB50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E5557-0FF1-8D5A-D965-BA539E9DC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DE180-917E-4CF0-893E-4F576D26C76E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51C0E-4728-133B-9C14-AB904D32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13C17-C2ED-2A34-A785-AA0662BB5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3FE8-52EA-46FA-AEF6-289FC2C7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audio" Target="../media/media1.m4a"/><Relationship Id="rId16" Type="http://schemas.openxmlformats.org/officeDocument/2006/relationships/image" Target="../media/image15.jpeg"/><Relationship Id="rId1" Type="http://schemas.microsoft.com/office/2007/relationships/media" Target="../media/media1.m4a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5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3.jpeg"/><Relationship Id="rId5" Type="http://schemas.openxmlformats.org/officeDocument/2006/relationships/image" Target="../media/image6.jpeg"/><Relationship Id="rId15" Type="http://schemas.openxmlformats.org/officeDocument/2006/relationships/image" Target="../media/image11.jpeg"/><Relationship Id="rId10" Type="http://schemas.openxmlformats.org/officeDocument/2006/relationships/image" Target="../media/image12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6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4.jpeg"/><Relationship Id="rId5" Type="http://schemas.openxmlformats.org/officeDocument/2006/relationships/image" Target="../media/image6.jpeg"/><Relationship Id="rId15" Type="http://schemas.openxmlformats.org/officeDocument/2006/relationships/image" Target="../media/image10.jpeg"/><Relationship Id="rId10" Type="http://schemas.openxmlformats.org/officeDocument/2006/relationships/image" Target="../media/image13.jpeg"/><Relationship Id="rId4" Type="http://schemas.openxmlformats.org/officeDocument/2006/relationships/image" Target="../media/image5.jpeg"/><Relationship Id="rId9" Type="http://schemas.openxmlformats.org/officeDocument/2006/relationships/image" Target="../media/image12.jpeg"/><Relationship Id="rId1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6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4.jpeg"/><Relationship Id="rId5" Type="http://schemas.openxmlformats.org/officeDocument/2006/relationships/image" Target="../media/image14.jpeg"/><Relationship Id="rId15" Type="http://schemas.openxmlformats.org/officeDocument/2006/relationships/image" Target="../media/image8.jpeg"/><Relationship Id="rId10" Type="http://schemas.openxmlformats.org/officeDocument/2006/relationships/image" Target="../media/image9.jpeg"/><Relationship Id="rId4" Type="http://schemas.openxmlformats.org/officeDocument/2006/relationships/image" Target="../media/image13.jpeg"/><Relationship Id="rId9" Type="http://schemas.openxmlformats.org/officeDocument/2006/relationships/image" Target="../media/image10.jpeg"/><Relationship Id="rId1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6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4.jpeg"/><Relationship Id="rId5" Type="http://schemas.openxmlformats.org/officeDocument/2006/relationships/image" Target="../media/image14.jpeg"/><Relationship Id="rId15" Type="http://schemas.openxmlformats.org/officeDocument/2006/relationships/image" Target="../media/image8.jpeg"/><Relationship Id="rId10" Type="http://schemas.openxmlformats.org/officeDocument/2006/relationships/image" Target="../media/image9.jpeg"/><Relationship Id="rId4" Type="http://schemas.openxmlformats.org/officeDocument/2006/relationships/image" Target="../media/image13.jpeg"/><Relationship Id="rId9" Type="http://schemas.openxmlformats.org/officeDocument/2006/relationships/image" Target="../media/image10.jpeg"/><Relationship Id="rId1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6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4.jpeg"/><Relationship Id="rId5" Type="http://schemas.openxmlformats.org/officeDocument/2006/relationships/image" Target="../media/image14.jpeg"/><Relationship Id="rId15" Type="http://schemas.openxmlformats.org/officeDocument/2006/relationships/image" Target="../media/image7.jpeg"/><Relationship Id="rId10" Type="http://schemas.openxmlformats.org/officeDocument/2006/relationships/image" Target="../media/image9.jpeg"/><Relationship Id="rId4" Type="http://schemas.openxmlformats.org/officeDocument/2006/relationships/image" Target="../media/image13.jpeg"/><Relationship Id="rId9" Type="http://schemas.openxmlformats.org/officeDocument/2006/relationships/image" Target="../media/image10.jpeg"/><Relationship Id="rId1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8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4.jpeg"/><Relationship Id="rId5" Type="http://schemas.openxmlformats.org/officeDocument/2006/relationships/image" Target="../media/image14.jpeg"/><Relationship Id="rId15" Type="http://schemas.openxmlformats.org/officeDocument/2006/relationships/image" Target="../media/image6.jpeg"/><Relationship Id="rId10" Type="http://schemas.openxmlformats.org/officeDocument/2006/relationships/image" Target="../media/image9.jpeg"/><Relationship Id="rId4" Type="http://schemas.openxmlformats.org/officeDocument/2006/relationships/image" Target="../media/image13.jpeg"/><Relationship Id="rId9" Type="http://schemas.openxmlformats.org/officeDocument/2006/relationships/image" Target="../media/image10.jpeg"/><Relationship Id="rId1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4.jpeg"/><Relationship Id="rId5" Type="http://schemas.openxmlformats.org/officeDocument/2006/relationships/image" Target="../media/image14.jpeg"/><Relationship Id="rId15" Type="http://schemas.openxmlformats.org/officeDocument/2006/relationships/image" Target="../media/image5.jpeg"/><Relationship Id="rId10" Type="http://schemas.openxmlformats.org/officeDocument/2006/relationships/image" Target="../media/image9.jpeg"/><Relationship Id="rId4" Type="http://schemas.openxmlformats.org/officeDocument/2006/relationships/image" Target="../media/image13.jpeg"/><Relationship Id="rId9" Type="http://schemas.openxmlformats.org/officeDocument/2006/relationships/image" Target="../media/image10.jpeg"/><Relationship Id="rId1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B1048-F9C7-EF8D-E306-8FCEA6E89FAE}"/>
              </a:ext>
            </a:extLst>
          </p:cNvPr>
          <p:cNvSpPr txBox="1"/>
          <p:nvPr/>
        </p:nvSpPr>
        <p:spPr>
          <a:xfrm>
            <a:off x="2017775" y="1768038"/>
            <a:ext cx="815645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CCTV </a:t>
            </a:r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</a:t>
            </a:r>
            <a:endParaRPr lang="en-US" altLang="ko-KR" sz="5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샘플데이터를 이용한 </a:t>
            </a:r>
            <a:endParaRPr lang="en-US" altLang="ko-KR" sz="5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이상행동 탐지 모델 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91401-3C12-1D76-600F-9B1001C7B416}"/>
              </a:ext>
            </a:extLst>
          </p:cNvPr>
          <p:cNvSpPr txBox="1"/>
          <p:nvPr/>
        </p:nvSpPr>
        <p:spPr>
          <a:xfrm>
            <a:off x="8201492" y="5404273"/>
            <a:ext cx="3539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LK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빅데이터학과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20195217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이승희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빅데이터학과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20195125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A3F06F-E779-B62A-C55B-B52D39D341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57294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691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053F0714-6CE3-7687-64E8-18A7ECFFD4F2}"/>
              </a:ext>
            </a:extLst>
          </p:cNvPr>
          <p:cNvSpPr/>
          <p:nvPr/>
        </p:nvSpPr>
        <p:spPr>
          <a:xfrm>
            <a:off x="4152714" y="4827370"/>
            <a:ext cx="863600" cy="863600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226158B-9FF9-18C9-62BE-5D69DE899581}"/>
              </a:ext>
            </a:extLst>
          </p:cNvPr>
          <p:cNvSpPr/>
          <p:nvPr/>
        </p:nvSpPr>
        <p:spPr>
          <a:xfrm>
            <a:off x="5918201" y="627378"/>
            <a:ext cx="1303304" cy="1303304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B3AA2C2-1A50-6416-0014-8EDC8FF0FEC7}"/>
              </a:ext>
            </a:extLst>
          </p:cNvPr>
          <p:cNvSpPr/>
          <p:nvPr/>
        </p:nvSpPr>
        <p:spPr>
          <a:xfrm>
            <a:off x="1600170" y="3545533"/>
            <a:ext cx="1730964" cy="1730964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947F59B-0C98-ED76-B469-E67ABB3CB2CE}"/>
              </a:ext>
            </a:extLst>
          </p:cNvPr>
          <p:cNvSpPr/>
          <p:nvPr/>
        </p:nvSpPr>
        <p:spPr>
          <a:xfrm rot="3600000">
            <a:off x="8933698" y="1467640"/>
            <a:ext cx="1030592" cy="1030592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3207796-EA4B-37D5-CFAE-1C0082EE69C9}"/>
              </a:ext>
            </a:extLst>
          </p:cNvPr>
          <p:cNvSpPr/>
          <p:nvPr/>
        </p:nvSpPr>
        <p:spPr>
          <a:xfrm rot="21600000">
            <a:off x="7619335" y="3985917"/>
            <a:ext cx="2424134" cy="2424134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6EC1439-DA29-15BD-9930-B7F769944508}"/>
              </a:ext>
            </a:extLst>
          </p:cNvPr>
          <p:cNvSpPr/>
          <p:nvPr/>
        </p:nvSpPr>
        <p:spPr>
          <a:xfrm>
            <a:off x="2378071" y="1024701"/>
            <a:ext cx="1863078" cy="186307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69094A-E435-561D-15E6-7C958F414F49}"/>
              </a:ext>
            </a:extLst>
          </p:cNvPr>
          <p:cNvSpPr/>
          <p:nvPr/>
        </p:nvSpPr>
        <p:spPr>
          <a:xfrm>
            <a:off x="4885267" y="2218267"/>
            <a:ext cx="2421466" cy="2421466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04D94-9493-6793-4C27-480F4387A181}"/>
              </a:ext>
            </a:extLst>
          </p:cNvPr>
          <p:cNvSpPr txBox="1"/>
          <p:nvPr/>
        </p:nvSpPr>
        <p:spPr>
          <a:xfrm>
            <a:off x="5613400" y="2844225"/>
            <a:ext cx="96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5F8AC8-61D6-5432-9BAC-C3E1F6CFC0E0}"/>
              </a:ext>
            </a:extLst>
          </p:cNvPr>
          <p:cNvSpPr txBox="1"/>
          <p:nvPr/>
        </p:nvSpPr>
        <p:spPr>
          <a:xfrm>
            <a:off x="5613400" y="3429000"/>
            <a:ext cx="96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2BC25C-F417-F241-767B-D4394470025D}"/>
              </a:ext>
            </a:extLst>
          </p:cNvPr>
          <p:cNvSpPr txBox="1"/>
          <p:nvPr/>
        </p:nvSpPr>
        <p:spPr>
          <a:xfrm>
            <a:off x="2663908" y="1479186"/>
            <a:ext cx="1291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운영</a:t>
            </a:r>
            <a:endParaRPr lang="en-US" altLang="ko-KR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효율성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5BC3F-DF5E-E226-14FD-E4EEFF99FC71}"/>
              </a:ext>
            </a:extLst>
          </p:cNvPr>
          <p:cNvSpPr txBox="1"/>
          <p:nvPr/>
        </p:nvSpPr>
        <p:spPr>
          <a:xfrm>
            <a:off x="7765269" y="4659374"/>
            <a:ext cx="2132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육안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검출 실패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E3922B-0A93-1BC9-F614-E800CDBD4C56}"/>
              </a:ext>
            </a:extLst>
          </p:cNvPr>
          <p:cNvSpPr txBox="1"/>
          <p:nvPr/>
        </p:nvSpPr>
        <p:spPr>
          <a:xfrm>
            <a:off x="8914572" y="1798270"/>
            <a:ext cx="106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탐지기술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E6186D-6076-6252-7F5E-4985930BF6D9}"/>
              </a:ext>
            </a:extLst>
          </p:cNvPr>
          <p:cNvSpPr txBox="1"/>
          <p:nvPr/>
        </p:nvSpPr>
        <p:spPr>
          <a:xfrm>
            <a:off x="6214776" y="1078973"/>
            <a:ext cx="727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ADDC3A-59C4-8CA9-87C4-3D623D18650F}"/>
              </a:ext>
            </a:extLst>
          </p:cNvPr>
          <p:cNvSpPr txBox="1"/>
          <p:nvPr/>
        </p:nvSpPr>
        <p:spPr>
          <a:xfrm>
            <a:off x="1935751" y="3996373"/>
            <a:ext cx="105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비정상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C04B7-5B16-97E0-4503-00F93B9D7074}"/>
              </a:ext>
            </a:extLst>
          </p:cNvPr>
          <p:cNvSpPr txBox="1"/>
          <p:nvPr/>
        </p:nvSpPr>
        <p:spPr>
          <a:xfrm>
            <a:off x="4324833" y="4953331"/>
            <a:ext cx="51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CCTV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06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88DDB612-F8EC-2E6E-385C-A8B97BECE452}"/>
              </a:ext>
            </a:extLst>
          </p:cNvPr>
          <p:cNvSpPr/>
          <p:nvPr/>
        </p:nvSpPr>
        <p:spPr>
          <a:xfrm>
            <a:off x="3564299" y="897298"/>
            <a:ext cx="5063403" cy="5063404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5CFE2D9-7820-399E-EC3F-560E963521FA}"/>
              </a:ext>
            </a:extLst>
          </p:cNvPr>
          <p:cNvSpPr/>
          <p:nvPr/>
        </p:nvSpPr>
        <p:spPr>
          <a:xfrm rot="1800000">
            <a:off x="4138312" y="5804078"/>
            <a:ext cx="743573" cy="743573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CF6A499-FEDE-8D72-705F-2A5420A2D5EC}"/>
              </a:ext>
            </a:extLst>
          </p:cNvPr>
          <p:cNvSpPr/>
          <p:nvPr/>
        </p:nvSpPr>
        <p:spPr>
          <a:xfrm rot="1800000">
            <a:off x="7310117" y="310349"/>
            <a:ext cx="743573" cy="743573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B78CF97-4CC4-2949-E4DE-F8A6F38C50D9}"/>
              </a:ext>
            </a:extLst>
          </p:cNvPr>
          <p:cNvSpPr/>
          <p:nvPr/>
        </p:nvSpPr>
        <p:spPr>
          <a:xfrm rot="5400000">
            <a:off x="2552409" y="3057214"/>
            <a:ext cx="743573" cy="743573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1FCAF9C-F98E-D7E7-0B97-079B8E65488E}"/>
              </a:ext>
            </a:extLst>
          </p:cNvPr>
          <p:cNvSpPr/>
          <p:nvPr/>
        </p:nvSpPr>
        <p:spPr>
          <a:xfrm rot="5400000">
            <a:off x="8896018" y="3057216"/>
            <a:ext cx="743573" cy="743573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2B687CF-8ABA-D1E5-2A53-03B5E6B0580D}"/>
              </a:ext>
            </a:extLst>
          </p:cNvPr>
          <p:cNvSpPr/>
          <p:nvPr/>
        </p:nvSpPr>
        <p:spPr>
          <a:xfrm rot="19800000">
            <a:off x="7310115" y="5804080"/>
            <a:ext cx="743573" cy="743573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5088E15-8BE7-5EA9-345D-2C3C59DD9409}"/>
              </a:ext>
            </a:extLst>
          </p:cNvPr>
          <p:cNvSpPr/>
          <p:nvPr/>
        </p:nvSpPr>
        <p:spPr>
          <a:xfrm rot="19800000">
            <a:off x="4138310" y="310351"/>
            <a:ext cx="743573" cy="743573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D6486-C92B-7D2B-5C26-DB48F7C23FED}"/>
              </a:ext>
            </a:extLst>
          </p:cNvPr>
          <p:cNvSpPr txBox="1"/>
          <p:nvPr/>
        </p:nvSpPr>
        <p:spPr>
          <a:xfrm>
            <a:off x="4148296" y="2397947"/>
            <a:ext cx="38954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CCTV 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샘플데이터를 이용한 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이상행동 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탐지 모델 제작</a:t>
            </a:r>
          </a:p>
        </p:txBody>
      </p:sp>
    </p:spTree>
    <p:extLst>
      <p:ext uri="{BB962C8B-B14F-4D97-AF65-F5344CB8AC3E}">
        <p14:creationId xmlns:p14="http://schemas.microsoft.com/office/powerpoint/2010/main" val="378246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 검토</a:t>
            </a:r>
          </a:p>
        </p:txBody>
      </p:sp>
      <p:pic>
        <p:nvPicPr>
          <p:cNvPr id="7" name="그림 6" descr="텍스트, 개이(가) 표시된 사진&#10;&#10;자동 생성된 설명">
            <a:extLst>
              <a:ext uri="{FF2B5EF4-FFF2-40B4-BE49-F238E27FC236}">
                <a16:creationId xmlns:a16="http://schemas.microsoft.com/office/drawing/2014/main" id="{60B0DAF2-4A3B-BFF3-DED0-13C13CD16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77" y="1449260"/>
            <a:ext cx="6406046" cy="54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2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79989"/>
            <a:ext cx="121920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4837A-92CA-6882-7393-72F0B2E72FF9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5" name="Picture 26">
            <a:extLst>
              <a:ext uri="{FF2B5EF4-FFF2-40B4-BE49-F238E27FC236}">
                <a16:creationId xmlns:a16="http://schemas.microsoft.com/office/drawing/2014/main" id="{B53D3CCA-DDEA-CBF5-5590-7EED1A470F4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2120393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6" name="Picture 27">
            <a:extLst>
              <a:ext uri="{FF2B5EF4-FFF2-40B4-BE49-F238E27FC236}">
                <a16:creationId xmlns:a16="http://schemas.microsoft.com/office/drawing/2014/main" id="{DA4E43A5-4E51-E6DD-A277-0EFFD3470AC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955963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7" name="Picture 28">
            <a:extLst>
              <a:ext uri="{FF2B5EF4-FFF2-40B4-BE49-F238E27FC236}">
                <a16:creationId xmlns:a16="http://schemas.microsoft.com/office/drawing/2014/main" id="{3CAD9E9A-EEBC-4421-2E87-4AB4E16255F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7915333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8" name="Picture 29">
            <a:extLst>
              <a:ext uri="{FF2B5EF4-FFF2-40B4-BE49-F238E27FC236}">
                <a16:creationId xmlns:a16="http://schemas.microsoft.com/office/drawing/2014/main" id="{4F4754E0-EEC9-F4BC-ACCE-DB81508F2481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6271030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9" name="Picture 30">
            <a:extLst>
              <a:ext uri="{FF2B5EF4-FFF2-40B4-BE49-F238E27FC236}">
                <a16:creationId xmlns:a16="http://schemas.microsoft.com/office/drawing/2014/main" id="{1B8395E8-327B-9EB3-E9B5-C229DE5C89A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4626727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0" name="Picture 31">
            <a:extLst>
              <a:ext uri="{FF2B5EF4-FFF2-40B4-BE49-F238E27FC236}">
                <a16:creationId xmlns:a16="http://schemas.microsoft.com/office/drawing/2014/main" id="{16130679-533E-27CA-D810-09D2A4EBC01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1298242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Picture 32">
            <a:extLst>
              <a:ext uri="{FF2B5EF4-FFF2-40B4-BE49-F238E27FC236}">
                <a16:creationId xmlns:a16="http://schemas.microsoft.com/office/drawing/2014/main" id="{69C22EC5-82F9-D386-65C9-DF8DBFE4EBC2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11338121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2" name="Picture 33">
            <a:extLst>
              <a:ext uri="{FF2B5EF4-FFF2-40B4-BE49-F238E27FC236}">
                <a16:creationId xmlns:a16="http://schemas.microsoft.com/office/drawing/2014/main" id="{84948F6B-A00B-982B-2E6F-7CA9E350965D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9693818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3" name="Picture 34">
            <a:extLst>
              <a:ext uri="{FF2B5EF4-FFF2-40B4-BE49-F238E27FC236}">
                <a16:creationId xmlns:a16="http://schemas.microsoft.com/office/drawing/2014/main" id="{B1C1DEB9-B4C3-F50C-4348-FE978D894196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147230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4" name="Picture 35">
            <a:extLst>
              <a:ext uri="{FF2B5EF4-FFF2-40B4-BE49-F238E27FC236}">
                <a16:creationId xmlns:a16="http://schemas.microsoft.com/office/drawing/2014/main" id="{806AEC38-8B7A-72B0-208E-F592D3D4D703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311660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5" name="Picture 36">
            <a:extLst>
              <a:ext uri="{FF2B5EF4-FFF2-40B4-BE49-F238E27FC236}">
                <a16:creationId xmlns:a16="http://schemas.microsoft.com/office/drawing/2014/main" id="{A540D258-4E81-EADF-1812-2FC25D99C0C2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476090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6" name="Picture 37">
            <a:extLst>
              <a:ext uri="{FF2B5EF4-FFF2-40B4-BE49-F238E27FC236}">
                <a16:creationId xmlns:a16="http://schemas.microsoft.com/office/drawing/2014/main" id="{FFE8BB28-CB10-7AE6-D6C3-D47A180833AF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-640521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7" name="Picture 38">
            <a:extLst>
              <a:ext uri="{FF2B5EF4-FFF2-40B4-BE49-F238E27FC236}">
                <a16:creationId xmlns:a16="http://schemas.microsoft.com/office/drawing/2014/main" id="{F284A137-7D1F-4BBD-E596-5A192C112EE3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-8049515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422DF49-8B3C-E54E-994D-9C39C57CC328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출입방향오인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7F034B-E914-B58D-91F9-111EE32F335B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814E61-D5A2-D73D-FD54-A461D940E772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ABB0E35-4BA7-F999-2C7C-845E830DB3C6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D7022F-530E-52B4-3F31-93458B637C82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9D12D2-080C-D175-6AFB-567769F9C3CE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0430AD-BF18-2A2F-55B1-CD83D13F1951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F16F18-7A8C-3BE3-ECAE-0F1B5F025989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4D4F00-B198-5B1F-E1CC-12938421A8B7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076611-85F6-A94A-28EB-E21084753E6D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8FBD240-0916-2B64-BB96-09E4CCDCFB29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D47414-5A79-6F52-544A-B6B22AF87C7A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D6BA90-B02F-8F84-EEEE-0A1D0DE11FEA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음성 004">
            <a:hlinkClick r:id="" action="ppaction://media"/>
            <a:extLst>
              <a:ext uri="{FF2B5EF4-FFF2-40B4-BE49-F238E27FC236}">
                <a16:creationId xmlns:a16="http://schemas.microsoft.com/office/drawing/2014/main" id="{4825EA29-8FDB-EF74-C0C6-3B0850664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414584" y="6086475"/>
            <a:ext cx="406400" cy="406400"/>
          </a:xfrm>
          <a:prstGeom prst="rect">
            <a:avLst/>
          </a:prstGeom>
        </p:spPr>
      </p:pic>
      <p:sp>
        <p:nvSpPr>
          <p:cNvPr id="32" name="제목 4">
            <a:extLst>
              <a:ext uri="{FF2B5EF4-FFF2-40B4-BE49-F238E27FC236}">
                <a16:creationId xmlns:a16="http://schemas.microsoft.com/office/drawing/2014/main" id="{E3B00C04-D46C-C289-1013-B0D2780994C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9963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2120393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955963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7915333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6271030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4626727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298242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1338121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9693818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56" y="2539568"/>
            <a:ext cx="4924044" cy="351717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311660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476090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640521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8049515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F0A796-03B0-D1AC-09AD-15F3F1639692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C60354-A6C1-65C9-787B-C4A75B0E755C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FC6DB-CD21-5363-A989-9D9EA0F10B6E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0AFECB-04B0-DC64-CE60-A6386F19FAF8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787294-EBAC-DD54-AC77-4338CEC8B87F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628520-FB10-B210-F77B-812265C337EF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1EB65D-94A4-A0FE-FC49-78BE7C58DF14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935646-408A-477A-0684-6704BF36A4A5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861808-043D-279C-2C8E-6AFD7AC4EDF5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3A3429-A513-C896-0359-51FABAC16DDE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0746D-64E0-B65E-91DD-159324A25723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1777DE-ECBC-5F2F-A3FB-BE348E22CEAA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246692-5518-341B-87CF-7FE956A8F886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CB86A3-E848-C5D9-C28F-4128B285D5BB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E87116-DD8D-25B4-1E02-1AB2197F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67B7AA8E-5E8C-F190-7FC4-819CAFF5905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89946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2120393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955963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7915333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6271030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4626727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298242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1338121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9693818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2573314"/>
            <a:ext cx="4829556" cy="34496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476090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640521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8049515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802915F-80A0-C9AA-A876-4F471D901885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CD2603-B78D-2D3C-699B-7A0691FB5194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98BBFD-FE76-E11F-045F-794C95A310FB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49AA1F-465A-1C31-E0FE-8E40E909D6E8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B43E41-1265-0AB2-3009-6095A0E48392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B01EA4-DDC7-0FAB-53B7-8CCCE5078DF2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4F3F3A-CDA9-A9AD-171D-3CDB12001AAE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AEAE7-3619-6E7F-32E8-8B8F64B45ED5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4EA65F-7BCD-04F1-2C12-021F14D779DA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3D4AE8-AA76-77E7-C6A0-7916E2726324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A1FCCE-BCE9-5A8A-4CB3-BDD228DD86B5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8394BF-C0B8-19B8-8C4C-014F7F0396A8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2D58A7-2ED6-CAF1-258F-6340742B0000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9750F1-D25E-1442-9458-89EF7457989F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535726-862E-83DD-D47F-2C46059B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00598D09-F8D6-BED9-9FC9-99D2F4F6B7A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343952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2120393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955963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7915333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6271030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4626727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298242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1338121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9693818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66763" y="2537485"/>
            <a:ext cx="4929876" cy="3521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640521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8049515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ABEDD6-4342-F59B-E36D-18FD7C9D4D08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44DF06-F6E1-2C1B-8142-5DD50A668C98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78BE54-0554-730E-64CF-05E0F8BFC181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solidFill>
                <a:srgbClr val="01A7E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DFF7DF-4926-066C-057F-36EFE0AE3319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6D211-261E-D337-1557-8BAF9CCCBB6D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B8F41C-121D-2096-6BF6-4E3939658DF8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FCBA29-CB3B-EB22-02AE-5406B6923D4D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2760E1-2732-E522-F24C-69498D80C6FF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F6B781-57D2-7C80-3C62-EE56F0025BD6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D0DB35-CE5C-0933-A045-F63D90462173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87473D-9B80-C483-43B4-9602F9D206FC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4C1B0B-ACD5-E7B1-B7C3-933E69B11B24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96EF3A-B8FA-3089-7D12-9D13070DC5D9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283861-DE79-F935-1D55-7C55B6EE0FFE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DEAC39-0AAF-EDCD-F943-1ECA3967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23467437-7D8F-4285-EDC1-AB51899855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199944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2120393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955963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7915333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6271030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4626727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298242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1338121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9693818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66763" y="2522288"/>
            <a:ext cx="4972430" cy="35517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8049515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1352E3A-69D2-50BF-1649-EEF7D70DE96B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CEEBE5-A871-CF74-5DE8-C7A3CFED165B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B41801-A5FF-6A1C-D75F-4760EE711041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109018-229F-D8BE-B7DE-6214C053FDE6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BBBFAC-AD6C-9B3F-A9B2-D84EEA5ED434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9BD252-F7D4-0ABA-1DC0-A7D598C180BC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5399D9-09AD-3186-4E68-7D1F5C303C46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3C8735-2313-70A8-1F82-80753DF41C40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C730F-DF83-8152-CE46-541791ACB5E9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CE0FC1-779A-6E90-5E35-4534FC0AAEB4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ED433B-11A6-B83E-F872-53E372FBF158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B419D7-209A-3D36-6A79-3DA1FED4CA9C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9775FA-EA17-5C47-E750-69DF4CFE3667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235D6E-7519-B122-E27A-C4CD3CCDA561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05DA28-0FE2-4185-5ECC-635CFEF4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F634D122-FB33-B06C-0ED9-7FF1A8AEE04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40700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635569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4711391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3067088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1422785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977848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813417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648987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4845573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167035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66763" y="2522288"/>
            <a:ext cx="4972430" cy="35517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2DED0A5-62DA-A7A7-7A7B-C6484EFBAC23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0A744F-26A8-E530-1434-C8D9259C8111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FDA7C-1E8C-9D3C-6129-17B5595A8616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228127-7C13-C8DB-6F6A-AA872222E458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9EBD39-397D-46FF-90AE-474C23E107A6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유기</a:t>
            </a:r>
            <a:endParaRPr lang="en-US" altLang="ko-K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5ADDCB-A7FC-37D1-8E42-1BB675BEEA8E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DC0FE9-B0EB-DCF9-D7E6-EC4102241B07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DCAC1B-7725-BB18-28C5-BF43A4FFEBD0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6FD712-4D1A-9478-B658-9D8C2E658AE2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1FE329-A3B2-057C-19BD-D5160C960366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5E5E1D-3335-7543-B410-99E3FCDE5DC6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7286B0-183C-651D-CDBD-4CE261F3229D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61955D-7E6E-11C7-92CC-D7C17392DA71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D01DEF-5F64-5661-28FC-AA9B34C7485F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9C3CB6C-5FC5-6A10-BAA8-75A683EA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DFF7C614-DEFB-AD51-13D8-80FFFFFA2C7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181494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635569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4711391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3067088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1422785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977848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813417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648987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68959" y="2513010"/>
            <a:ext cx="4998408" cy="3570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167035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1664746" y="3753241"/>
            <a:ext cx="1525760" cy="108982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30DAA80-09FB-DF3D-CFF4-00C2A66AD3A4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78A982-ABDA-4FAF-5B56-E1ACF29793B3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43368C-1C6B-29DB-CF62-FDD51C8568DF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664756-870D-2EF0-80B7-8BE6AA51D942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CC9287-7C49-B04A-4349-417464BCCBE3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C40CB-505F-3354-5B21-14B540C00272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A02875-4FE3-E87E-E51A-82035045B54C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3A9B50-C721-BBD3-9F94-077855BAE8B3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E935D1-77A9-A97F-9323-3D003D5125CD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3EC539-3131-CF32-37CF-80151EC03D8D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5438D0-33AC-FEE5-E5B4-FEC77B7C651A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97B5F3-6BC0-62EC-59B7-75509436A0E6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C28E9F-AFEB-CB75-BA35-3345898692F6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9669FB-D006-E803-3A42-A98997EE13DC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3C1104-84E8-0B9A-2C7E-DCBB2416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633E21D6-E5C6-781A-2DDB-F224F535C80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153548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A2F8C4-1B85-5D3E-0300-B7B9B1F66053}"/>
              </a:ext>
            </a:extLst>
          </p:cNvPr>
          <p:cNvSpPr/>
          <p:nvPr/>
        </p:nvSpPr>
        <p:spPr>
          <a:xfrm>
            <a:off x="0" y="5503333"/>
            <a:ext cx="12192000" cy="1346200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17E1EDD-AE27-A076-D8B7-6F105A8FE2D5}"/>
              </a:ext>
            </a:extLst>
          </p:cNvPr>
          <p:cNvSpPr/>
          <p:nvPr/>
        </p:nvSpPr>
        <p:spPr>
          <a:xfrm>
            <a:off x="-1629600" y="6858000"/>
            <a:ext cx="4773514" cy="2511389"/>
          </a:xfrm>
          <a:custGeom>
            <a:avLst/>
            <a:gdLst>
              <a:gd name="connsiteX0" fmla="*/ 1932852 w 2574878"/>
              <a:gd name="connsiteY0" fmla="*/ 0 h 827772"/>
              <a:gd name="connsiteX1" fmla="*/ 2574878 w 2574878"/>
              <a:gd name="connsiteY1" fmla="*/ 0 h 827772"/>
              <a:gd name="connsiteX2" fmla="*/ 1200441 w 2574878"/>
              <a:gd name="connsiteY2" fmla="*/ 827772 h 827772"/>
              <a:gd name="connsiteX3" fmla="*/ 0 w 2574878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878" h="827772">
                <a:moveTo>
                  <a:pt x="1932852" y="0"/>
                </a:moveTo>
                <a:lnTo>
                  <a:pt x="2574878" y="0"/>
                </a:lnTo>
                <a:lnTo>
                  <a:pt x="1200441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E083A484-ACF5-6245-6CAA-2074F13F4D09}"/>
              </a:ext>
            </a:extLst>
          </p:cNvPr>
          <p:cNvSpPr/>
          <p:nvPr/>
        </p:nvSpPr>
        <p:spPr>
          <a:xfrm>
            <a:off x="1652773" y="6858000"/>
            <a:ext cx="3258464" cy="2511389"/>
          </a:xfrm>
          <a:custGeom>
            <a:avLst/>
            <a:gdLst>
              <a:gd name="connsiteX0" fmla="*/ 1115620 w 1757646"/>
              <a:gd name="connsiteY0" fmla="*/ 0 h 827772"/>
              <a:gd name="connsiteX1" fmla="*/ 1757646 w 1757646"/>
              <a:gd name="connsiteY1" fmla="*/ 0 h 827772"/>
              <a:gd name="connsiteX2" fmla="*/ 1212312 w 1757646"/>
              <a:gd name="connsiteY2" fmla="*/ 827772 h 827772"/>
              <a:gd name="connsiteX3" fmla="*/ 0 w 1757646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7646" h="827772">
                <a:moveTo>
                  <a:pt x="1115620" y="0"/>
                </a:moveTo>
                <a:lnTo>
                  <a:pt x="1757646" y="0"/>
                </a:lnTo>
                <a:lnTo>
                  <a:pt x="1212312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BBFEB2F5-277D-B740-91C8-DE26A4D033BD}"/>
              </a:ext>
            </a:extLst>
          </p:cNvPr>
          <p:cNvSpPr/>
          <p:nvPr/>
        </p:nvSpPr>
        <p:spPr>
          <a:xfrm>
            <a:off x="4980324" y="6858000"/>
            <a:ext cx="2229679" cy="2511389"/>
          </a:xfrm>
          <a:custGeom>
            <a:avLst/>
            <a:gdLst>
              <a:gd name="connsiteX0" fmla="*/ 274019 w 1202710"/>
              <a:gd name="connsiteY0" fmla="*/ 0 h 827772"/>
              <a:gd name="connsiteX1" fmla="*/ 916045 w 1202710"/>
              <a:gd name="connsiteY1" fmla="*/ 0 h 827772"/>
              <a:gd name="connsiteX2" fmla="*/ 1202710 w 1202710"/>
              <a:gd name="connsiteY2" fmla="*/ 827772 h 827772"/>
              <a:gd name="connsiteX3" fmla="*/ 0 w 1202710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710" h="827772">
                <a:moveTo>
                  <a:pt x="274019" y="0"/>
                </a:moveTo>
                <a:lnTo>
                  <a:pt x="916045" y="0"/>
                </a:lnTo>
                <a:lnTo>
                  <a:pt x="1202710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854B3801-E0B1-D68F-9F5D-7D68B9031A27}"/>
              </a:ext>
            </a:extLst>
          </p:cNvPr>
          <p:cNvSpPr/>
          <p:nvPr/>
        </p:nvSpPr>
        <p:spPr>
          <a:xfrm flipH="1">
            <a:off x="9048086" y="6858000"/>
            <a:ext cx="4773514" cy="2511389"/>
          </a:xfrm>
          <a:custGeom>
            <a:avLst/>
            <a:gdLst>
              <a:gd name="connsiteX0" fmla="*/ 1932852 w 2574878"/>
              <a:gd name="connsiteY0" fmla="*/ 0 h 827772"/>
              <a:gd name="connsiteX1" fmla="*/ 2574878 w 2574878"/>
              <a:gd name="connsiteY1" fmla="*/ 0 h 827772"/>
              <a:gd name="connsiteX2" fmla="*/ 1200441 w 2574878"/>
              <a:gd name="connsiteY2" fmla="*/ 827772 h 827772"/>
              <a:gd name="connsiteX3" fmla="*/ 0 w 2574878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878" h="827772">
                <a:moveTo>
                  <a:pt x="1932852" y="0"/>
                </a:moveTo>
                <a:lnTo>
                  <a:pt x="2574878" y="0"/>
                </a:lnTo>
                <a:lnTo>
                  <a:pt x="1200441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C2485195-5A31-AAB1-346E-A727FDABED22}"/>
              </a:ext>
            </a:extLst>
          </p:cNvPr>
          <p:cNvSpPr/>
          <p:nvPr/>
        </p:nvSpPr>
        <p:spPr>
          <a:xfrm flipH="1">
            <a:off x="7280763" y="6858000"/>
            <a:ext cx="3258464" cy="2511389"/>
          </a:xfrm>
          <a:custGeom>
            <a:avLst/>
            <a:gdLst>
              <a:gd name="connsiteX0" fmla="*/ 1115620 w 1757646"/>
              <a:gd name="connsiteY0" fmla="*/ 0 h 827772"/>
              <a:gd name="connsiteX1" fmla="*/ 1757646 w 1757646"/>
              <a:gd name="connsiteY1" fmla="*/ 0 h 827772"/>
              <a:gd name="connsiteX2" fmla="*/ 1212312 w 1757646"/>
              <a:gd name="connsiteY2" fmla="*/ 827772 h 827772"/>
              <a:gd name="connsiteX3" fmla="*/ 0 w 1757646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7646" h="827772">
                <a:moveTo>
                  <a:pt x="1115620" y="0"/>
                </a:moveTo>
                <a:lnTo>
                  <a:pt x="1757646" y="0"/>
                </a:lnTo>
                <a:lnTo>
                  <a:pt x="1212312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56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91">
        <p159:morph option="byObject"/>
      </p:transition>
    </mc:Choice>
    <mc:Fallback xmlns="">
      <p:transition advClick="0" advTm="59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635569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4711391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3067088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1422785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977848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813417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83226" y="2523200"/>
            <a:ext cx="4969874" cy="35499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167035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1664746" y="3753241"/>
            <a:ext cx="1525760" cy="10898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1668180" y="3775057"/>
            <a:ext cx="1464674" cy="104619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09A084-B7D9-0F9A-73DF-6CDCCB51D696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79180A-B6DD-195E-7EC2-8346C44BBD44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EE3763-C9DD-FF85-7452-036F5484D6D3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C4DA61-F6C4-976F-C878-9D62584B08F9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4781-48D8-62E9-07AD-A9FDBB14D263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1F3577-AA5B-E86F-39A3-230DD93D6996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4870CE-D57A-26C1-6308-5FA76EC243E7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A46889-E15D-E153-B6F8-228570AAFA5B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F8780C-49FF-0177-B530-98E0C3799E3D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D4CF8E-3100-28AB-B6A0-2D5D8C1A7031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8CB528-F49C-8085-77C9-CC1FE5F4AA4A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1F1AA1-DDC0-5154-915E-DED848620BC4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00CEB-A273-D9FF-90E7-98B0ED6474A4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179BA-3F4E-093C-9F90-C3C472A9FF77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AC13CE-12E0-3B52-C5CA-A618A0C1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6C2C5597-E53B-FFF9-C23F-57539F47849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356741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635569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4711391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3067088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1422785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977848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0956" y="2539568"/>
            <a:ext cx="4924044" cy="351717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167035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1664746" y="3753241"/>
            <a:ext cx="1525760" cy="10898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1668180" y="3775057"/>
            <a:ext cx="1464674" cy="10461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1706280" y="3747843"/>
            <a:ext cx="1540874" cy="11006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B54C5E-E4D8-3D7A-8ED3-ECA614058F17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9ADC10-F170-0632-990B-39D3B1AE951B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3F456F-0393-C8E8-F077-588BCCF88ECE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82FEA7-4D9A-8D75-6E67-9814E1723EE6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847DC3-0BF9-1DDB-A020-37B7D13D2E2F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400E11-7806-9660-7C3B-0158F300916B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52FED4-373E-1386-1C87-D51157F957A7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80F603-33BF-0C60-E8E9-26FE6B457C59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23D84-F881-5D35-6A49-272D8076AAD3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04B2A7-D84E-87A1-AD46-D95A721A0F1D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88F232-FE65-4CA2-56F7-AA4181D32A0C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680C7-ABA5-646D-1EBE-1746F8D7FB51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3A60F-3639-A109-A21F-B0971C42C3A5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7A2A5F-27E3-8024-D0CC-EB611698F457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C3E9F9-1EEC-07E2-65FB-FB6C949B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6F866A11-9F98-3CB7-57CE-C2850538677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241580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67035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664746" y="3753241"/>
            <a:ext cx="1525760" cy="10898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668180" y="3775057"/>
            <a:ext cx="1464674" cy="10461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706280" y="3747843"/>
            <a:ext cx="1540874" cy="1100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1708700" y="3741051"/>
            <a:ext cx="1510646" cy="10790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981728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817297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652867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4884373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66763" y="2537485"/>
            <a:ext cx="4929876" cy="3521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4EC48-B6E6-3760-41B5-62F3C11F2930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A14CA4-F8BD-BBC6-ECB8-120E4AD7E5D8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3E7E95-4B86-0953-4B0B-B4A2B80C308F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D3963E-BB54-FD77-0E3E-87A4F17D7545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70B55-66A1-CF55-0892-0AA141E099F6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48192C-793C-927E-9BCD-CDACBDC23A73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E9CD2C-E8B2-4646-9DE9-24D32339BC39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15A4F2-9662-8380-55A0-0E3C54D61FB5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EB2786-0AFC-135A-7208-C44760423E0D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solidFill>
                <a:srgbClr val="01A7E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6F6C9F-D316-359F-5F19-D39EE6E22F10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A5535A-F23D-6873-7D97-E73E4859A280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F6E070-681E-B05C-6B57-61EE96A47481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17F60A-277A-FC44-167F-2C72DE6A1C1E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785C99-AB9F-973F-B1F6-5A234D763522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1556F03-36AA-43C5-2E4E-758EEAC4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48FF117B-9D7A-CF81-C2D1-53C628132F3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323278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67035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664746" y="3753241"/>
            <a:ext cx="1525760" cy="10898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668180" y="3775057"/>
            <a:ext cx="1464674" cy="10461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706280" y="3747843"/>
            <a:ext cx="1540874" cy="1100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1708700" y="3741051"/>
            <a:ext cx="1510646" cy="10790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981728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817297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652867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66763" y="2537485"/>
            <a:ext cx="4929876" cy="3521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1734664" y="3757699"/>
            <a:ext cx="1513278" cy="10809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EA6AF0-9E24-256A-25C5-973B3B46D264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C2B8A3-AE88-5ED9-25D1-F565DC8CED87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393FB8-E06C-AE56-2648-C92B0F7E5BB6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C4AAD0-4EF9-59C9-FA65-F5A15FBD733C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E9874-84F8-960E-BA34-67EFD3897371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D5B469-8E29-76BE-4E3D-88D524ABA99D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3DF7F9-6B53-CC74-9716-2861C3D3AB2C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EA0C7A-51A8-B607-3E28-9E7514758821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DEF67D-6805-3B68-C936-78D3BA7ED41B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FB1BD4-8AFB-B6F2-C6DE-2DE925B36D49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불법 촬영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086729-912E-1E25-D619-46701B3FE431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69FF49-EB10-E042-97CD-38B610714BAD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CABAD-93B1-A362-38FA-5D390C2519AA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6E26DF-2C84-CA75-9761-76900556EC81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D127F1-2699-0004-874B-857780B5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DCB8FC2D-DEE5-5E8E-C11B-AC658D483F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308614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-1625" y="0"/>
            <a:ext cx="12192000" cy="3429000"/>
          </a:xfrm>
          <a:prstGeom prst="rect">
            <a:avLst/>
          </a:prstGeom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67035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664746" y="3753241"/>
            <a:ext cx="1525760" cy="10898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668180" y="3775057"/>
            <a:ext cx="1464674" cy="10461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706280" y="3747843"/>
            <a:ext cx="1540874" cy="1100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1708700" y="3741051"/>
            <a:ext cx="1510646" cy="10790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981728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8172979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0283" y="2540000"/>
            <a:ext cx="4922836" cy="35163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1734664" y="3757699"/>
            <a:ext cx="1513278" cy="10809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1624526" y="3767156"/>
            <a:ext cx="1486798" cy="10619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7C9154-1E4F-007A-009F-4B6E09E8D27D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316F2A-F4B6-E7CA-900E-495D5C138510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1AF858-ABDA-639F-3CC8-63C4484E9CCF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699BA-8FAF-9DE3-0790-2A0747483155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794834-531F-30BF-2B02-D6B5DB0CBC6D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42D477-E2FA-B2C2-2D6D-045E089EADCD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A7EAD9-0687-846B-2870-8EE5ED68B1CB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08A5C4-DF1F-3F07-BC22-D81B4CDB7725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DC78F-2FF2-7ABB-AF67-6F3551AFEAB0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521C74-8042-D1FB-5539-BE92A6EDC7C6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BAD95B-F385-1480-D7F2-E8695B957A4C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FFAB25-48AB-342A-B39C-FDF070303FEC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C67866-9BB2-A1BD-D445-7C7D50063434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87AD59-65F8-2120-9F6D-EE2A9C80892A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44947AC-BB2A-8AA9-1EC0-2AB5B0CA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9E0E54CC-22A8-AE09-F86B-65634EEC17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77557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67035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664746" y="3753241"/>
            <a:ext cx="1525760" cy="10898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668180" y="3775057"/>
            <a:ext cx="1464674" cy="10461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706280" y="3747843"/>
            <a:ext cx="1540874" cy="1100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1708700" y="3741051"/>
            <a:ext cx="1510646" cy="10790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5181782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86502" y="2551585"/>
            <a:ext cx="4890398" cy="34931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1734664" y="3757699"/>
            <a:ext cx="1513278" cy="10809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1624526" y="3767156"/>
            <a:ext cx="1486798" cy="10619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1664746" y="3741051"/>
            <a:ext cx="1559892" cy="111420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67FFEC-68EA-A058-3392-9911C76F132F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DF0303-A74A-9045-CC13-4499577FABF5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A4108D-4076-D80B-5C06-B3EB8DB3063E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BAE7AD-0A60-B8D7-732E-2CED8FDADAD2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2D2DAB-FFD4-9916-3F47-70BEC8A650DB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4E78F3-2F9C-1CC2-06DD-E58F64DCBA14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5AB271-A809-2593-BEC1-8487E5B35033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1B1A66-36F3-2901-3321-4E1EE65E3D72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008AB9-1C34-5E69-2A28-556FEBC120FE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894BAC-5366-C44F-2246-3C9E1F763494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A853F1-CE10-7F74-0637-3828609BCE71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FF0EDB-7CF6-AB57-7B0A-B87DB459A6C6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계단 전도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37A6C2-5EFB-A135-10EB-94DDAD712FB4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에스컬레이터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B62B52-8785-13B4-AD8C-B146ADB5497B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E59A30-CF0B-A5E3-9E6D-9DB4801F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29465824-BF65-52ED-9A3D-CA69877A893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75036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2994172D-1CA3-6E4C-4E0C-C7249118D1D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678602" y="3773282"/>
            <a:ext cx="1469644" cy="10497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73579FA6-C408-C18B-9F69-C909269FCC7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611744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80498BA9-3357-F199-C10B-64509A2972A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670356" y="3776227"/>
            <a:ext cx="1461398" cy="10438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4E06F1BA-4AE9-3483-CCDE-E178B1FFEFD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670356" y="3772333"/>
            <a:ext cx="1472302" cy="1051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8">
            <a:extLst>
              <a:ext uri="{FF2B5EF4-FFF2-40B4-BE49-F238E27FC236}">
                <a16:creationId xmlns:a16="http://schemas.microsoft.com/office/drawing/2014/main" id="{280F7029-C0A4-0057-CBE2-1A24155BD7C7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1664746" y="3753241"/>
            <a:ext cx="1525760" cy="10898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3">
            <a:extLst>
              <a:ext uri="{FF2B5EF4-FFF2-40B4-BE49-F238E27FC236}">
                <a16:creationId xmlns:a16="http://schemas.microsoft.com/office/drawing/2014/main" id="{81F497BA-DE11-51AC-CCDB-5E450C998B5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668180" y="3775057"/>
            <a:ext cx="1464674" cy="10461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2">
            <a:extLst>
              <a:ext uri="{FF2B5EF4-FFF2-40B4-BE49-F238E27FC236}">
                <a16:creationId xmlns:a16="http://schemas.microsoft.com/office/drawing/2014/main" id="{EA75A16E-A1C2-0553-26E4-DFFFBC8634F5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1706280" y="3747843"/>
            <a:ext cx="1540874" cy="1100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ED7CF1CE-AAB6-00FB-A1B7-12F0F2CB99C8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1708700" y="3741051"/>
            <a:ext cx="1510646" cy="10790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74C4F69E-1E5D-9A11-016D-64474CC85B47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63" y="2537485"/>
            <a:ext cx="4929876" cy="3521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30">
            <a:extLst>
              <a:ext uri="{FF2B5EF4-FFF2-40B4-BE49-F238E27FC236}">
                <a16:creationId xmlns:a16="http://schemas.microsoft.com/office/drawing/2014/main" id="{ED8D93EA-DE3D-4FCA-45F5-55841BAD62CD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-1734664" y="3757699"/>
            <a:ext cx="1513278" cy="10809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29">
            <a:extLst>
              <a:ext uri="{FF2B5EF4-FFF2-40B4-BE49-F238E27FC236}">
                <a16:creationId xmlns:a16="http://schemas.microsoft.com/office/drawing/2014/main" id="{E18DF544-97ED-1161-1DA3-95425E55922B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-1624526" y="3767156"/>
            <a:ext cx="1486798" cy="10619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8">
            <a:extLst>
              <a:ext uri="{FF2B5EF4-FFF2-40B4-BE49-F238E27FC236}">
                <a16:creationId xmlns:a16="http://schemas.microsoft.com/office/drawing/2014/main" id="{88697BDD-CD47-502A-FCF9-0CEB03EB2478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-1664746" y="3741051"/>
            <a:ext cx="1559892" cy="11142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AB893298-A9F1-D803-44B0-4D92E42BF034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-1685478" y="3741051"/>
            <a:ext cx="1559892" cy="111420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0873B3-821D-1110-0778-BFFDD8AA8F46}"/>
              </a:ext>
            </a:extLst>
          </p:cNvPr>
          <p:cNvSpPr txBox="1"/>
          <p:nvPr/>
        </p:nvSpPr>
        <p:spPr>
          <a:xfrm>
            <a:off x="65059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출입방향오인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B8227-A3A5-BD67-D37C-EB89D08199F5}"/>
              </a:ext>
            </a:extLst>
          </p:cNvPr>
          <p:cNvSpPr txBox="1"/>
          <p:nvPr/>
        </p:nvSpPr>
        <p:spPr>
          <a:xfrm>
            <a:off x="8252656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무단진입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A0EB69-0348-3C9A-DAA1-91816DB5A3E2}"/>
              </a:ext>
            </a:extLst>
          </p:cNvPr>
          <p:cNvSpPr txBox="1"/>
          <p:nvPr/>
        </p:nvSpPr>
        <p:spPr>
          <a:xfrm>
            <a:off x="9982262" y="272303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절도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769966-3C1D-3F68-95CB-C28D22AFAD07}"/>
              </a:ext>
            </a:extLst>
          </p:cNvPr>
          <p:cNvSpPr txBox="1"/>
          <p:nvPr/>
        </p:nvSpPr>
        <p:spPr>
          <a:xfrm>
            <a:off x="65059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폭행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EBD601-DA6C-2EE0-A203-C0D7CFC8654E}"/>
              </a:ext>
            </a:extLst>
          </p:cNvPr>
          <p:cNvSpPr txBox="1"/>
          <p:nvPr/>
        </p:nvSpPr>
        <p:spPr>
          <a:xfrm>
            <a:off x="8252656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CA1DC1-B6C2-0240-ED6F-A96CB59F164C}"/>
              </a:ext>
            </a:extLst>
          </p:cNvPr>
          <p:cNvSpPr txBox="1"/>
          <p:nvPr/>
        </p:nvSpPr>
        <p:spPr>
          <a:xfrm>
            <a:off x="9982262" y="334901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기물파손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4639BC-914B-9CD7-9019-E8BCCF8AA86A}"/>
              </a:ext>
            </a:extLst>
          </p:cNvPr>
          <p:cNvSpPr txBox="1"/>
          <p:nvPr/>
        </p:nvSpPr>
        <p:spPr>
          <a:xfrm>
            <a:off x="65059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실신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B7E3F6-3B7A-98A3-05E3-902515769F1A}"/>
              </a:ext>
            </a:extLst>
          </p:cNvPr>
          <p:cNvSpPr txBox="1"/>
          <p:nvPr/>
        </p:nvSpPr>
        <p:spPr>
          <a:xfrm>
            <a:off x="8252656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배회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83AE2D-7CD5-A827-4AE1-93C178736186}"/>
              </a:ext>
            </a:extLst>
          </p:cNvPr>
          <p:cNvSpPr txBox="1"/>
          <p:nvPr/>
        </p:nvSpPr>
        <p:spPr>
          <a:xfrm>
            <a:off x="9982262" y="397499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주취행동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B0C037-BDC9-6FED-A90C-8BEAAA78CC9C}"/>
              </a:ext>
            </a:extLst>
          </p:cNvPr>
          <p:cNvSpPr txBox="1"/>
          <p:nvPr/>
        </p:nvSpPr>
        <p:spPr>
          <a:xfrm>
            <a:off x="65059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불법 촬영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CF901B-F806-E099-74BB-A3132623D93F}"/>
              </a:ext>
            </a:extLst>
          </p:cNvPr>
          <p:cNvSpPr txBox="1"/>
          <p:nvPr/>
        </p:nvSpPr>
        <p:spPr>
          <a:xfrm>
            <a:off x="8252656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 전도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2B34E0-8380-38F0-E8E4-881A231D2D8D}"/>
              </a:ext>
            </a:extLst>
          </p:cNvPr>
          <p:cNvSpPr txBox="1"/>
          <p:nvPr/>
        </p:nvSpPr>
        <p:spPr>
          <a:xfrm>
            <a:off x="9982262" y="4600971"/>
            <a:ext cx="1552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계단 전도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16138D-FA14-BA87-966A-EA6E0C85BEA3}"/>
              </a:ext>
            </a:extLst>
          </p:cNvPr>
          <p:cNvSpPr txBox="1"/>
          <p:nvPr/>
        </p:nvSpPr>
        <p:spPr>
          <a:xfrm>
            <a:off x="6505956" y="5226951"/>
            <a:ext cx="1552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1A7E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/>
              <a:t>에스컬레이터 전도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94E902-407B-7EF0-1300-CB5955F8ED43}"/>
              </a:ext>
            </a:extLst>
          </p:cNvPr>
          <p:cNvSpPr txBox="1"/>
          <p:nvPr/>
        </p:nvSpPr>
        <p:spPr>
          <a:xfrm>
            <a:off x="6428530" y="2212072"/>
            <a:ext cx="539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 데이터는 이상행동 데이터로 </a:t>
            </a:r>
            <a:r>
              <a:rPr lang="ko-KR" altLang="en-US" sz="1400" dirty="0">
                <a:solidFill>
                  <a:srgbClr val="01A7E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데이터셋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제작하여 학습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B35083-6F2F-2935-EB66-2FB21A4C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54B94E2F-776E-99E3-8C29-34D368E60FC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아이템과의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367130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진행일정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9428F8D-A0B5-48C6-415B-2B2D9324D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093539"/>
              </p:ext>
            </p:extLst>
          </p:nvPr>
        </p:nvGraphicFramePr>
        <p:xfrm>
          <a:off x="846690" y="2316694"/>
          <a:ext cx="10507110" cy="22884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5450">
                  <a:extLst>
                    <a:ext uri="{9D8B030D-6E8A-4147-A177-3AD203B41FA5}">
                      <a16:colId xmlns:a16="http://schemas.microsoft.com/office/drawing/2014/main" val="2185139123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2347379237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327444105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154187707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3026050425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3820952380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2073701675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1872467399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1406095642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4052215275"/>
                    </a:ext>
                  </a:extLst>
                </a:gridCol>
                <a:gridCol w="989166">
                  <a:extLst>
                    <a:ext uri="{9D8B030D-6E8A-4147-A177-3AD203B41FA5}">
                      <a16:colId xmlns:a16="http://schemas.microsoft.com/office/drawing/2014/main" val="2523123013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271310907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2244395720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3094434828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1619798278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2231544793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2674686759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267136964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3924709083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2026657880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1580921733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588319568"/>
                    </a:ext>
                  </a:extLst>
                </a:gridCol>
                <a:gridCol w="659444">
                  <a:extLst>
                    <a:ext uri="{9D8B030D-6E8A-4147-A177-3AD203B41FA5}">
                      <a16:colId xmlns:a16="http://schemas.microsoft.com/office/drawing/2014/main" val="342127355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4257798554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2774045338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3536315744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4089617209"/>
                    </a:ext>
                  </a:extLst>
                </a:gridCol>
                <a:gridCol w="329722">
                  <a:extLst>
                    <a:ext uri="{9D8B030D-6E8A-4147-A177-3AD203B41FA5}">
                      <a16:colId xmlns:a16="http://schemas.microsoft.com/office/drawing/2014/main" val="585811166"/>
                    </a:ext>
                  </a:extLst>
                </a:gridCol>
              </a:tblGrid>
              <a:tr h="612997"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138019" marR="138019" marT="69010" marB="6901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0386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월</a:t>
                      </a:r>
                    </a:p>
                  </a:txBody>
                  <a:tcPr marL="138019" marR="138019" marT="69010" marB="69010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544" marR="109544" marT="54772" marB="5477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544" marR="109544" marT="54772" marB="5477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544" marR="109544" marT="54772" marB="54772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월</a:t>
                      </a:r>
                    </a:p>
                  </a:txBody>
                  <a:tcPr marL="138019" marR="138019" marT="69010" marB="69010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544" marR="109544" marT="54772" marB="5477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544" marR="109544" marT="54772" marB="5477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544" marR="109544" marT="54772" marB="54772">
                    <a:solidFill>
                      <a:schemeClr val="bg1"/>
                    </a:solidFill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월</a:t>
                      </a:r>
                      <a:endPara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138019" marR="138019" marT="69010" marB="69010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544" marR="109544" marT="54772" marB="5477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09544" marR="109544" marT="54772" marB="54772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138019" marR="138019" marT="69010" marB="69010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138019" marR="138019" marT="69010" marB="69010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138019" marR="138019" marT="69010" marB="69010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138019" marR="138019" marT="69010" marB="69010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138019" marR="138019" marT="69010" marB="69010"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3000" dirty="0">
                        <a:solidFill>
                          <a:schemeClr val="bg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marL="138019" marR="138019" marT="69010" marB="69010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2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주차</a:t>
                      </a: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165475"/>
                  </a:ext>
                </a:extLst>
              </a:tr>
              <a:tr h="42098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일정</a:t>
                      </a:r>
                    </a:p>
                  </a:txBody>
                  <a:tcPr marL="152161" marR="152161" marT="76080" marB="76080" anchor="ctr">
                    <a:solidFill>
                      <a:schemeClr val="bg1"/>
                    </a:solidFill>
                  </a:tcPr>
                </a:tc>
                <a:tc rowSpan="3" gridSpan="10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수집</a:t>
                      </a:r>
                    </a:p>
                  </a:txBody>
                  <a:tcPr marL="152161" marR="152161" marT="76080" marB="76080" anchor="ctr">
                    <a:solidFill>
                      <a:srgbClr val="A3D3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학습</a:t>
                      </a:r>
                    </a:p>
                  </a:txBody>
                  <a:tcPr marL="152161" marR="152161" marT="76080" marB="76080" anchor="ctr">
                    <a:solidFill>
                      <a:srgbClr val="94C4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591769"/>
                  </a:ext>
                </a:extLst>
              </a:tr>
              <a:tr h="420982"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모델 선정</a:t>
                      </a:r>
                    </a:p>
                  </a:txBody>
                  <a:tcPr marL="152161" marR="152161" marT="76080" marB="760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E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</a:t>
                      </a:r>
                      <a:r>
                        <a:rPr lang="ko-KR" altLang="en-US" sz="1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전처리</a:t>
                      </a:r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 anchor="ctr">
                    <a:solidFill>
                      <a:srgbClr val="0186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75466"/>
                  </a:ext>
                </a:extLst>
              </a:tr>
              <a:tr h="420982"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10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웹 페이지 제작</a:t>
                      </a:r>
                    </a:p>
                  </a:txBody>
                  <a:tcPr marL="152161" marR="152161" marT="76080" marB="760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52161" marR="152161" marT="76080" marB="7608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00579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13041B2-E22B-9542-3B99-CAB1D3BAC3FB}"/>
              </a:ext>
            </a:extLst>
          </p:cNvPr>
          <p:cNvSpPr/>
          <p:nvPr/>
        </p:nvSpPr>
        <p:spPr>
          <a:xfrm>
            <a:off x="1561976" y="3424601"/>
            <a:ext cx="3746624" cy="1009980"/>
          </a:xfrm>
          <a:prstGeom prst="roundRect">
            <a:avLst/>
          </a:prstGeom>
          <a:solidFill>
            <a:srgbClr val="D7E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7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, 봉투, 명함이(가) 표시된 사진&#10;&#10;자동 생성된 설명">
            <a:extLst>
              <a:ext uri="{FF2B5EF4-FFF2-40B4-BE49-F238E27FC236}">
                <a16:creationId xmlns:a16="http://schemas.microsoft.com/office/drawing/2014/main" id="{D2182673-5AF7-EC54-7EE0-40DAA4E2C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57" y="2513410"/>
            <a:ext cx="2749686" cy="18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082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그림 7" descr="텍스트, 봉투, 명함이(가) 표시된 사진&#10;&#10;자동 생성된 설명">
            <a:extLst>
              <a:ext uri="{FF2B5EF4-FFF2-40B4-BE49-F238E27FC236}">
                <a16:creationId xmlns:a16="http://schemas.microsoft.com/office/drawing/2014/main" id="{043B7296-BB63-9251-F4BD-90E4F9D42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9968" y="-1682885"/>
            <a:ext cx="15351936" cy="1022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01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04EC880-CA8B-9F4E-8584-66FACFA993E5}"/>
              </a:ext>
            </a:extLst>
          </p:cNvPr>
          <p:cNvCxnSpPr/>
          <p:nvPr/>
        </p:nvCxnSpPr>
        <p:spPr>
          <a:xfrm>
            <a:off x="-323002" y="5503333"/>
            <a:ext cx="12865100" cy="0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122B6C3-31C5-7CB4-31F8-A8ACA68CD1BF}"/>
              </a:ext>
            </a:extLst>
          </p:cNvPr>
          <p:cNvCxnSpPr/>
          <p:nvPr/>
        </p:nvCxnSpPr>
        <p:spPr>
          <a:xfrm>
            <a:off x="-323002" y="4129615"/>
            <a:ext cx="12865100" cy="0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0D38B7-41F6-3208-3BB4-F3248B1B8766}"/>
              </a:ext>
            </a:extLst>
          </p:cNvPr>
          <p:cNvCxnSpPr/>
          <p:nvPr/>
        </p:nvCxnSpPr>
        <p:spPr>
          <a:xfrm>
            <a:off x="-336550" y="1382183"/>
            <a:ext cx="12865100" cy="0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954A0BC-2C77-7B99-DDBB-C495A4C8802C}"/>
              </a:ext>
            </a:extLst>
          </p:cNvPr>
          <p:cNvCxnSpPr/>
          <p:nvPr/>
        </p:nvCxnSpPr>
        <p:spPr>
          <a:xfrm>
            <a:off x="-323002" y="2755899"/>
            <a:ext cx="12865100" cy="0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E968B3-B792-EEE5-3827-39E169A80B85}"/>
              </a:ext>
            </a:extLst>
          </p:cNvPr>
          <p:cNvSpPr/>
          <p:nvPr/>
        </p:nvSpPr>
        <p:spPr>
          <a:xfrm>
            <a:off x="3868365" y="2969288"/>
            <a:ext cx="642026" cy="392875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B87C26-E07D-A08D-B875-5580DBD45D61}"/>
              </a:ext>
            </a:extLst>
          </p:cNvPr>
          <p:cNvSpPr/>
          <p:nvPr/>
        </p:nvSpPr>
        <p:spPr>
          <a:xfrm>
            <a:off x="4821676" y="2649364"/>
            <a:ext cx="642026" cy="357159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8C5716-9AB9-B2EA-2F84-7964A262B0D3}"/>
              </a:ext>
            </a:extLst>
          </p:cNvPr>
          <p:cNvSpPr/>
          <p:nvPr/>
        </p:nvSpPr>
        <p:spPr>
          <a:xfrm>
            <a:off x="5774987" y="2432004"/>
            <a:ext cx="642026" cy="392875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BCD626-1C27-0312-9247-C437D6709536}"/>
              </a:ext>
            </a:extLst>
          </p:cNvPr>
          <p:cNvSpPr/>
          <p:nvPr/>
        </p:nvSpPr>
        <p:spPr>
          <a:xfrm>
            <a:off x="6728298" y="1804678"/>
            <a:ext cx="642026" cy="392875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25D856-BAE9-92BE-ACBB-3A7E530FAF64}"/>
              </a:ext>
            </a:extLst>
          </p:cNvPr>
          <p:cNvSpPr/>
          <p:nvPr/>
        </p:nvSpPr>
        <p:spPr>
          <a:xfrm>
            <a:off x="7681609" y="1593431"/>
            <a:ext cx="642026" cy="472025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A2F8C4-1B85-5D3E-0300-B7B9B1F66053}"/>
              </a:ext>
            </a:extLst>
          </p:cNvPr>
          <p:cNvSpPr/>
          <p:nvPr/>
        </p:nvSpPr>
        <p:spPr>
          <a:xfrm>
            <a:off x="0" y="5503333"/>
            <a:ext cx="12192000" cy="1346200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004633F-B3E1-64AF-4604-9695AB68E774}"/>
              </a:ext>
            </a:extLst>
          </p:cNvPr>
          <p:cNvSpPr/>
          <p:nvPr/>
        </p:nvSpPr>
        <p:spPr>
          <a:xfrm>
            <a:off x="1935513" y="5503333"/>
            <a:ext cx="2574878" cy="1354667"/>
          </a:xfrm>
          <a:custGeom>
            <a:avLst/>
            <a:gdLst>
              <a:gd name="connsiteX0" fmla="*/ 1932852 w 2574878"/>
              <a:gd name="connsiteY0" fmla="*/ 0 h 827772"/>
              <a:gd name="connsiteX1" fmla="*/ 2574878 w 2574878"/>
              <a:gd name="connsiteY1" fmla="*/ 0 h 827772"/>
              <a:gd name="connsiteX2" fmla="*/ 1200441 w 2574878"/>
              <a:gd name="connsiteY2" fmla="*/ 827772 h 827772"/>
              <a:gd name="connsiteX3" fmla="*/ 0 w 2574878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878" h="827772">
                <a:moveTo>
                  <a:pt x="1932852" y="0"/>
                </a:moveTo>
                <a:lnTo>
                  <a:pt x="2574878" y="0"/>
                </a:lnTo>
                <a:lnTo>
                  <a:pt x="1200441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176812FB-4E7C-167E-A177-FF109D69FBDC}"/>
              </a:ext>
            </a:extLst>
          </p:cNvPr>
          <p:cNvSpPr/>
          <p:nvPr/>
        </p:nvSpPr>
        <p:spPr>
          <a:xfrm>
            <a:off x="3706056" y="5503333"/>
            <a:ext cx="1757646" cy="1354667"/>
          </a:xfrm>
          <a:custGeom>
            <a:avLst/>
            <a:gdLst>
              <a:gd name="connsiteX0" fmla="*/ 1115620 w 1757646"/>
              <a:gd name="connsiteY0" fmla="*/ 0 h 827772"/>
              <a:gd name="connsiteX1" fmla="*/ 1757646 w 1757646"/>
              <a:gd name="connsiteY1" fmla="*/ 0 h 827772"/>
              <a:gd name="connsiteX2" fmla="*/ 1212312 w 1757646"/>
              <a:gd name="connsiteY2" fmla="*/ 827772 h 827772"/>
              <a:gd name="connsiteX3" fmla="*/ 0 w 1757646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7646" h="827772">
                <a:moveTo>
                  <a:pt x="1115620" y="0"/>
                </a:moveTo>
                <a:lnTo>
                  <a:pt x="1757646" y="0"/>
                </a:lnTo>
                <a:lnTo>
                  <a:pt x="1212312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1371846-AD3B-0A47-2A35-58B15F2ED4DB}"/>
              </a:ext>
            </a:extLst>
          </p:cNvPr>
          <p:cNvSpPr/>
          <p:nvPr/>
        </p:nvSpPr>
        <p:spPr>
          <a:xfrm>
            <a:off x="5500968" y="5503333"/>
            <a:ext cx="1202710" cy="1354667"/>
          </a:xfrm>
          <a:custGeom>
            <a:avLst/>
            <a:gdLst>
              <a:gd name="connsiteX0" fmla="*/ 274019 w 1202710"/>
              <a:gd name="connsiteY0" fmla="*/ 0 h 827772"/>
              <a:gd name="connsiteX1" fmla="*/ 916045 w 1202710"/>
              <a:gd name="connsiteY1" fmla="*/ 0 h 827772"/>
              <a:gd name="connsiteX2" fmla="*/ 1202710 w 1202710"/>
              <a:gd name="connsiteY2" fmla="*/ 827772 h 827772"/>
              <a:gd name="connsiteX3" fmla="*/ 0 w 1202710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710" h="827772">
                <a:moveTo>
                  <a:pt x="274019" y="0"/>
                </a:moveTo>
                <a:lnTo>
                  <a:pt x="916045" y="0"/>
                </a:lnTo>
                <a:lnTo>
                  <a:pt x="1202710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5C26FC3-9EE8-5203-6424-2E8B8D8C3FC4}"/>
              </a:ext>
            </a:extLst>
          </p:cNvPr>
          <p:cNvSpPr/>
          <p:nvPr/>
        </p:nvSpPr>
        <p:spPr>
          <a:xfrm flipH="1">
            <a:off x="7695157" y="5503333"/>
            <a:ext cx="2574878" cy="1354667"/>
          </a:xfrm>
          <a:custGeom>
            <a:avLst/>
            <a:gdLst>
              <a:gd name="connsiteX0" fmla="*/ 1932852 w 2574878"/>
              <a:gd name="connsiteY0" fmla="*/ 0 h 827772"/>
              <a:gd name="connsiteX1" fmla="*/ 2574878 w 2574878"/>
              <a:gd name="connsiteY1" fmla="*/ 0 h 827772"/>
              <a:gd name="connsiteX2" fmla="*/ 1200441 w 2574878"/>
              <a:gd name="connsiteY2" fmla="*/ 827772 h 827772"/>
              <a:gd name="connsiteX3" fmla="*/ 0 w 2574878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878" h="827772">
                <a:moveTo>
                  <a:pt x="1932852" y="0"/>
                </a:moveTo>
                <a:lnTo>
                  <a:pt x="2574878" y="0"/>
                </a:lnTo>
                <a:lnTo>
                  <a:pt x="1200441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22168FE-5719-31A5-A7D3-E97C630EBBF1}"/>
              </a:ext>
            </a:extLst>
          </p:cNvPr>
          <p:cNvSpPr/>
          <p:nvPr/>
        </p:nvSpPr>
        <p:spPr>
          <a:xfrm flipH="1">
            <a:off x="6741846" y="5503333"/>
            <a:ext cx="1757646" cy="1354667"/>
          </a:xfrm>
          <a:custGeom>
            <a:avLst/>
            <a:gdLst>
              <a:gd name="connsiteX0" fmla="*/ 1115620 w 1757646"/>
              <a:gd name="connsiteY0" fmla="*/ 0 h 827772"/>
              <a:gd name="connsiteX1" fmla="*/ 1757646 w 1757646"/>
              <a:gd name="connsiteY1" fmla="*/ 0 h 827772"/>
              <a:gd name="connsiteX2" fmla="*/ 1212312 w 1757646"/>
              <a:gd name="connsiteY2" fmla="*/ 827772 h 827772"/>
              <a:gd name="connsiteX3" fmla="*/ 0 w 1757646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7646" h="827772">
                <a:moveTo>
                  <a:pt x="1115620" y="0"/>
                </a:moveTo>
                <a:lnTo>
                  <a:pt x="1757646" y="0"/>
                </a:lnTo>
                <a:lnTo>
                  <a:pt x="1212312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3D25E-3624-9EC3-A1A0-87B0AB2E9E0F}"/>
              </a:ext>
            </a:extLst>
          </p:cNvPr>
          <p:cNvSpPr txBox="1"/>
          <p:nvPr/>
        </p:nvSpPr>
        <p:spPr>
          <a:xfrm>
            <a:off x="10947401" y="1408765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240,000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DFBF30-3EDF-6D65-0C17-4958FF5F6983}"/>
              </a:ext>
            </a:extLst>
          </p:cNvPr>
          <p:cNvSpPr txBox="1"/>
          <p:nvPr/>
        </p:nvSpPr>
        <p:spPr>
          <a:xfrm>
            <a:off x="10947401" y="2782480"/>
            <a:ext cx="124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3B2F35-6002-7D5E-C71F-E33B01874E15}"/>
              </a:ext>
            </a:extLst>
          </p:cNvPr>
          <p:cNvSpPr txBox="1"/>
          <p:nvPr/>
        </p:nvSpPr>
        <p:spPr>
          <a:xfrm>
            <a:off x="11057467" y="4157134"/>
            <a:ext cx="113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D6E2D7-CE96-0FAB-ED1E-941192190B95}"/>
              </a:ext>
            </a:extLst>
          </p:cNvPr>
          <p:cNvSpPr txBox="1"/>
          <p:nvPr/>
        </p:nvSpPr>
        <p:spPr>
          <a:xfrm>
            <a:off x="-1" y="1408765"/>
            <a:ext cx="13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1,400,000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86520D-7645-219B-5C18-480BC104019E}"/>
              </a:ext>
            </a:extLst>
          </p:cNvPr>
          <p:cNvSpPr txBox="1"/>
          <p:nvPr/>
        </p:nvSpPr>
        <p:spPr>
          <a:xfrm>
            <a:off x="0" y="2782480"/>
            <a:ext cx="139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1,200,000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5C80A6-5009-CBB2-0DD6-CE6BE9C1D00E}"/>
              </a:ext>
            </a:extLst>
          </p:cNvPr>
          <p:cNvSpPr txBox="1"/>
          <p:nvPr/>
        </p:nvSpPr>
        <p:spPr>
          <a:xfrm>
            <a:off x="0" y="4157134"/>
            <a:ext cx="139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1,000,000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6B4145E-A625-F3ED-D655-4CE78662EE12}"/>
              </a:ext>
            </a:extLst>
          </p:cNvPr>
          <p:cNvCxnSpPr/>
          <p:nvPr/>
        </p:nvCxnSpPr>
        <p:spPr>
          <a:xfrm>
            <a:off x="-1812587" y="10375989"/>
            <a:ext cx="15019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548C9CC4-84B4-CF72-6B75-CFA61F4EBA67}"/>
              </a:ext>
            </a:extLst>
          </p:cNvPr>
          <p:cNvSpPr/>
          <p:nvPr/>
        </p:nvSpPr>
        <p:spPr>
          <a:xfrm>
            <a:off x="226262" y="6996707"/>
            <a:ext cx="1168873" cy="1168873"/>
          </a:xfrm>
          <a:prstGeom prst="ellipse">
            <a:avLst/>
          </a:prstGeom>
          <a:solidFill>
            <a:srgbClr val="4E79C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86B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771B611-985B-1497-B48D-9261E73A2875}"/>
              </a:ext>
            </a:extLst>
          </p:cNvPr>
          <p:cNvSpPr/>
          <p:nvPr/>
        </p:nvSpPr>
        <p:spPr>
          <a:xfrm>
            <a:off x="2893230" y="6996707"/>
            <a:ext cx="1168873" cy="1168873"/>
          </a:xfrm>
          <a:prstGeom prst="ellipse">
            <a:avLst/>
          </a:prstGeom>
          <a:solidFill>
            <a:srgbClr val="4E79C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86B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DE4E6B4-BCB9-CB27-E3C5-6026EC533E67}"/>
              </a:ext>
            </a:extLst>
          </p:cNvPr>
          <p:cNvSpPr/>
          <p:nvPr/>
        </p:nvSpPr>
        <p:spPr>
          <a:xfrm>
            <a:off x="5536807" y="6996707"/>
            <a:ext cx="1168873" cy="1168873"/>
          </a:xfrm>
          <a:prstGeom prst="ellipse">
            <a:avLst/>
          </a:prstGeom>
          <a:solidFill>
            <a:srgbClr val="4E79C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86B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B6987FF-595F-9479-E449-CB8FA293C855}"/>
              </a:ext>
            </a:extLst>
          </p:cNvPr>
          <p:cNvSpPr/>
          <p:nvPr/>
        </p:nvSpPr>
        <p:spPr>
          <a:xfrm>
            <a:off x="8180384" y="6996707"/>
            <a:ext cx="1168873" cy="1168873"/>
          </a:xfrm>
          <a:prstGeom prst="ellipse">
            <a:avLst/>
          </a:prstGeom>
          <a:solidFill>
            <a:srgbClr val="4E79C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86B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46E922E-361C-5CC3-29FD-048429EDC987}"/>
              </a:ext>
            </a:extLst>
          </p:cNvPr>
          <p:cNvSpPr/>
          <p:nvPr/>
        </p:nvSpPr>
        <p:spPr>
          <a:xfrm>
            <a:off x="10823961" y="6996707"/>
            <a:ext cx="1168873" cy="1168873"/>
          </a:xfrm>
          <a:prstGeom prst="ellipse">
            <a:avLst/>
          </a:prstGeom>
          <a:solidFill>
            <a:srgbClr val="4E79C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86B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15BB32-8159-52B0-3EA6-714CB9A85630}"/>
              </a:ext>
            </a:extLst>
          </p:cNvPr>
          <p:cNvSpPr txBox="1"/>
          <p:nvPr/>
        </p:nvSpPr>
        <p:spPr>
          <a:xfrm>
            <a:off x="0" y="35048"/>
            <a:ext cx="139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총 설치대수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EB0D64-9170-79D3-57ED-436B292FB4A8}"/>
              </a:ext>
            </a:extLst>
          </p:cNvPr>
          <p:cNvSpPr txBox="1"/>
          <p:nvPr/>
        </p:nvSpPr>
        <p:spPr>
          <a:xfrm>
            <a:off x="10823961" y="35048"/>
            <a:ext cx="1368039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 증가대수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717033F-D7F2-3C2B-493F-A9E8F0C25A9E}"/>
              </a:ext>
            </a:extLst>
          </p:cNvPr>
          <p:cNvSpPr/>
          <p:nvPr/>
        </p:nvSpPr>
        <p:spPr>
          <a:xfrm>
            <a:off x="1395135" y="140404"/>
            <a:ext cx="433665" cy="176713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5E4A7D8-B707-E6EF-B518-3D31B41D823A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10439400" y="219713"/>
            <a:ext cx="384561" cy="0"/>
          </a:xfrm>
          <a:prstGeom prst="line">
            <a:avLst/>
          </a:prstGeom>
          <a:ln w="63500">
            <a:solidFill>
              <a:srgbClr val="4E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1987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892">
        <p159:morph option="byObject"/>
      </p:transition>
    </mc:Choice>
    <mc:Fallback xmlns="">
      <p:transition advClick="0" advTm="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50949 L 0.00013 0.00023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546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60694 L -4.79167E-6 7.40741E-7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58496 L 0.00065 -0.00092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930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00079 0.67754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3386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59282 L -2.08333E-7 1.11111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4" grpId="2" animBg="1"/>
      <p:bldP spid="5" grpId="1" animBg="1"/>
      <p:bldP spid="5" grpId="2" animBg="1"/>
      <p:bldP spid="6" grpId="1" animBg="1"/>
      <p:bldP spid="6" grpId="2" animBg="1"/>
      <p:bldP spid="7" grpId="1" animBg="1"/>
      <p:bldP spid="7" grpId="2" animBg="1"/>
      <p:bldP spid="8" grpId="1" animBg="1"/>
      <p:bldP spid="8" grpId="2" animBg="1"/>
      <p:bldP spid="52" grpId="0"/>
      <p:bldP spid="53" grpId="0"/>
      <p:bldP spid="54" grpId="0"/>
      <p:bldP spid="55" grpId="0"/>
      <p:bldP spid="56" grpId="0"/>
      <p:bldP spid="57" grpId="0"/>
      <p:bldP spid="75" grpId="0"/>
      <p:bldP spid="7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도구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F22081F-B285-8D43-A783-66D31A690ADB}"/>
              </a:ext>
            </a:extLst>
          </p:cNvPr>
          <p:cNvSpPr/>
          <p:nvPr/>
        </p:nvSpPr>
        <p:spPr>
          <a:xfrm>
            <a:off x="1706881" y="2475464"/>
            <a:ext cx="2637322" cy="263732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A2E3D7B-E9F7-E785-F1F8-22EB526BBA98}"/>
              </a:ext>
            </a:extLst>
          </p:cNvPr>
          <p:cNvSpPr/>
          <p:nvPr/>
        </p:nvSpPr>
        <p:spPr>
          <a:xfrm>
            <a:off x="4777339" y="2475464"/>
            <a:ext cx="2637322" cy="263732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F239CB-3B17-BC2A-5D87-B27292C44912}"/>
              </a:ext>
            </a:extLst>
          </p:cNvPr>
          <p:cNvSpPr/>
          <p:nvPr/>
        </p:nvSpPr>
        <p:spPr>
          <a:xfrm>
            <a:off x="7847797" y="2475464"/>
            <a:ext cx="2637322" cy="263732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64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54593-2244-2285-984B-C7D6FBFC3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6" r="8159" b="82535"/>
          <a:stretch/>
        </p:blipFill>
        <p:spPr>
          <a:xfrm>
            <a:off x="2403402" y="2819698"/>
            <a:ext cx="1244279" cy="15039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604DBC9-E3E8-17AB-0DC7-B52A17AB0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4" r="22926" b="80892"/>
          <a:stretch/>
        </p:blipFill>
        <p:spPr>
          <a:xfrm>
            <a:off x="2153795" y="4323676"/>
            <a:ext cx="1743492" cy="492620"/>
          </a:xfrm>
          <a:prstGeom prst="rect">
            <a:avLst/>
          </a:prstGeom>
        </p:spPr>
      </p:pic>
      <p:pic>
        <p:nvPicPr>
          <p:cNvPr id="8" name="그림 7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AF82CD59-8F16-80AA-1683-232413562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89" y="2921172"/>
            <a:ext cx="1301030" cy="13010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2576DD-3538-50E7-DE8C-7A8C65588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95" y="3405594"/>
            <a:ext cx="1987830" cy="7770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2EB773C-AA80-334A-41FE-3EEF4C585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96" y="3378180"/>
            <a:ext cx="976609" cy="13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1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아키텍처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B68E8EB-3215-490A-7476-B3DD55BCD6A3}"/>
              </a:ext>
            </a:extLst>
          </p:cNvPr>
          <p:cNvGrpSpPr/>
          <p:nvPr/>
        </p:nvGrpSpPr>
        <p:grpSpPr>
          <a:xfrm>
            <a:off x="813709" y="1690688"/>
            <a:ext cx="10564581" cy="4799016"/>
            <a:chOff x="1311990" y="1666000"/>
            <a:chExt cx="10564581" cy="479901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1F3CAD-3434-9267-16D9-F825EB7B2D89}"/>
                </a:ext>
              </a:extLst>
            </p:cNvPr>
            <p:cNvSpPr/>
            <p:nvPr/>
          </p:nvSpPr>
          <p:spPr>
            <a:xfrm>
              <a:off x="1773656" y="4309011"/>
              <a:ext cx="8007416" cy="200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4064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C0D8CB0-5380-209A-5416-2B484A466232}"/>
                </a:ext>
              </a:extLst>
            </p:cNvPr>
            <p:cNvSpPr/>
            <p:nvPr/>
          </p:nvSpPr>
          <p:spPr>
            <a:xfrm>
              <a:off x="1773655" y="1690688"/>
              <a:ext cx="8007416" cy="200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4064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A3D8F0-2069-2532-C1FD-E1AD20D22332}"/>
                </a:ext>
              </a:extLst>
            </p:cNvPr>
            <p:cNvSpPr/>
            <p:nvPr/>
          </p:nvSpPr>
          <p:spPr>
            <a:xfrm>
              <a:off x="5007745" y="4648750"/>
              <a:ext cx="4417996" cy="1238804"/>
            </a:xfrm>
            <a:prstGeom prst="rect">
              <a:avLst/>
            </a:prstGeom>
            <a:solidFill>
              <a:srgbClr val="9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Model</a:t>
              </a:r>
            </a:p>
            <a:p>
              <a:pPr algn="ctr"/>
              <a:r>
                <a:rPr lang="en-US" altLang="ko-KR" dirty="0" err="1"/>
                <a:t>Predicition</a:t>
              </a:r>
              <a:endParaRPr lang="ko-KR" altLang="en-US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1CFEFDE-3E34-E253-E841-20E17FAD7040}"/>
                </a:ext>
              </a:extLst>
            </p:cNvPr>
            <p:cNvSpPr/>
            <p:nvPr/>
          </p:nvSpPr>
          <p:spPr>
            <a:xfrm>
              <a:off x="2155459" y="4648750"/>
              <a:ext cx="2069432" cy="1238804"/>
            </a:xfrm>
            <a:prstGeom prst="roundRect">
              <a:avLst/>
            </a:prstGeom>
            <a:solidFill>
              <a:srgbClr val="9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Model</a:t>
              </a:r>
            </a:p>
            <a:p>
              <a:pPr algn="ctr"/>
              <a:r>
                <a:rPr lang="en-US" altLang="ko-KR" dirty="0"/>
                <a:t>Load</a:t>
              </a:r>
            </a:p>
            <a:p>
              <a:pPr algn="ctr"/>
              <a:r>
                <a:rPr lang="en-US" altLang="ko-KR" dirty="0"/>
                <a:t>.</a:t>
              </a:r>
              <a:r>
                <a:rPr lang="en-US" altLang="ko-KR" dirty="0" err="1"/>
                <a:t>pt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C321CB-FA04-B5A5-7E94-A9B2B296B045}"/>
                </a:ext>
              </a:extLst>
            </p:cNvPr>
            <p:cNvSpPr txBox="1"/>
            <p:nvPr/>
          </p:nvSpPr>
          <p:spPr>
            <a:xfrm rot="10800000">
              <a:off x="1311990" y="1690688"/>
              <a:ext cx="461665" cy="19765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Frontend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B4F84E-4962-B9C2-297F-DF9E9A08ACD0}"/>
                </a:ext>
              </a:extLst>
            </p:cNvPr>
            <p:cNvSpPr txBox="1"/>
            <p:nvPr/>
          </p:nvSpPr>
          <p:spPr>
            <a:xfrm rot="10800000">
              <a:off x="1311990" y="4321769"/>
              <a:ext cx="461665" cy="19765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Backend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3C3D34F-E83B-C2BB-78DC-BD69404252AD}"/>
                </a:ext>
              </a:extLst>
            </p:cNvPr>
            <p:cNvSpPr/>
            <p:nvPr/>
          </p:nvSpPr>
          <p:spPr>
            <a:xfrm>
              <a:off x="2155459" y="2926079"/>
              <a:ext cx="7280762" cy="561525"/>
            </a:xfrm>
            <a:prstGeom prst="rect">
              <a:avLst/>
            </a:prstGeom>
            <a:solidFill>
              <a:srgbClr val="9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HTTP API Service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12DDC4A-9D62-7169-8E0F-29FC720C3B64}"/>
                </a:ext>
              </a:extLst>
            </p:cNvPr>
            <p:cNvSpPr/>
            <p:nvPr/>
          </p:nvSpPr>
          <p:spPr>
            <a:xfrm>
              <a:off x="2155459" y="1937810"/>
              <a:ext cx="7280762" cy="561525"/>
            </a:xfrm>
            <a:prstGeom prst="rect">
              <a:avLst/>
            </a:prstGeom>
            <a:solidFill>
              <a:srgbClr val="94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UI component</a:t>
              </a:r>
              <a:endParaRPr lang="ko-KR" altLang="en-US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98695B5-1BD9-16BF-3AC2-E1401BC0C23A}"/>
                </a:ext>
              </a:extLst>
            </p:cNvPr>
            <p:cNvCxnSpPr>
              <a:stCxn id="32" idx="2"/>
              <a:endCxn id="30" idx="0"/>
            </p:cNvCxnSpPr>
            <p:nvPr/>
          </p:nvCxnSpPr>
          <p:spPr>
            <a:xfrm>
              <a:off x="5777363" y="3692742"/>
              <a:ext cx="1" cy="616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F4161C-679E-D1ED-0636-7A989D32E7AA}"/>
                </a:ext>
              </a:extLst>
            </p:cNvPr>
            <p:cNvSpPr txBox="1"/>
            <p:nvPr/>
          </p:nvSpPr>
          <p:spPr>
            <a:xfrm rot="16200000">
              <a:off x="6605886" y="3021782"/>
              <a:ext cx="461665" cy="19765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HTTP(REST)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42" name="그림 41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8CC502D0-1EB4-4965-1840-A6DD6700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4530" y="1666000"/>
              <a:ext cx="931498" cy="93149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5CF5041-3EF0-1BA1-5A8D-797E15DC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667" y="2713500"/>
              <a:ext cx="699223" cy="98668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0465CC2-1DFA-8B25-A0D4-BBD6DB5D2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9163" y="4240883"/>
              <a:ext cx="1693573" cy="662033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071523B-B65B-01C5-4204-4035BEB72D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88"/>
            <a:stretch/>
          </p:blipFill>
          <p:spPr bwMode="auto">
            <a:xfrm>
              <a:off x="10444418" y="5618642"/>
              <a:ext cx="871183" cy="846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CB631B7-9B60-F22F-7D9F-E53EEFEE5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1071" y="5048570"/>
              <a:ext cx="2095500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5669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화면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1E647B-DE6C-B3C2-508C-A6FB172B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08" y="1589067"/>
            <a:ext cx="5516783" cy="49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6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화면 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C4EAB6-5F31-D58F-1868-86F971C2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08" y="1589067"/>
            <a:ext cx="5516783" cy="49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화면 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857556-1102-FE6D-C1BE-AAD12EAF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08" y="1589067"/>
            <a:ext cx="5516783" cy="49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44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둑판식이(가) 표시된 사진&#10;&#10;자동 생성된 설명">
            <a:extLst>
              <a:ext uri="{FF2B5EF4-FFF2-40B4-BE49-F238E27FC236}">
                <a16:creationId xmlns:a16="http://schemas.microsoft.com/office/drawing/2014/main" id="{5E5D92E6-525D-011A-29DF-BAC985D90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4" y="3086339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8" name="그림 7" descr="바둑판식이(가) 표시된 사진&#10;&#10;자동 생성된 설명">
            <a:extLst>
              <a:ext uri="{FF2B5EF4-FFF2-40B4-BE49-F238E27FC236}">
                <a16:creationId xmlns:a16="http://schemas.microsoft.com/office/drawing/2014/main" id="{2D2809B0-9333-D947-51A4-57D00FBDD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1" y="2567181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핵심내용 소개</a:t>
            </a:r>
          </a:p>
        </p:txBody>
      </p:sp>
    </p:spTree>
    <p:extLst>
      <p:ext uri="{BB962C8B-B14F-4D97-AF65-F5344CB8AC3E}">
        <p14:creationId xmlns:p14="http://schemas.microsoft.com/office/powerpoint/2010/main" val="69658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둑판식이(가) 표시된 사진&#10;&#10;자동 생성된 설명">
            <a:extLst>
              <a:ext uri="{FF2B5EF4-FFF2-40B4-BE49-F238E27FC236}">
                <a16:creationId xmlns:a16="http://schemas.microsoft.com/office/drawing/2014/main" id="{E464F437-78E3-BE80-8157-1528BEA34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4" y="3086339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7" name="그림 6" descr="바둑판식이(가) 표시된 사진&#10;&#10;자동 생성된 설명">
            <a:extLst>
              <a:ext uri="{FF2B5EF4-FFF2-40B4-BE49-F238E27FC236}">
                <a16:creationId xmlns:a16="http://schemas.microsoft.com/office/drawing/2014/main" id="{7BA7FBB2-4F3B-A5AD-F068-17C32806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67181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핵심내용 소개</a:t>
            </a:r>
          </a:p>
        </p:txBody>
      </p:sp>
    </p:spTree>
    <p:extLst>
      <p:ext uri="{BB962C8B-B14F-4D97-AF65-F5344CB8AC3E}">
        <p14:creationId xmlns:p14="http://schemas.microsoft.com/office/powerpoint/2010/main" val="140788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바둑판식이(가) 표시된 사진&#10;&#10;자동 생성된 설명">
            <a:extLst>
              <a:ext uri="{FF2B5EF4-FFF2-40B4-BE49-F238E27FC236}">
                <a16:creationId xmlns:a16="http://schemas.microsoft.com/office/drawing/2014/main" id="{EF0C7139-8FB6-3210-72DB-BD635F4C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4" y="3086339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핵심내용 소개</a:t>
            </a:r>
          </a:p>
        </p:txBody>
      </p:sp>
      <p:pic>
        <p:nvPicPr>
          <p:cNvPr id="10" name="그림 9" descr="바둑판식이(가) 표시된 사진&#10;&#10;자동 생성된 설명">
            <a:extLst>
              <a:ext uri="{FF2B5EF4-FFF2-40B4-BE49-F238E27FC236}">
                <a16:creationId xmlns:a16="http://schemas.microsoft.com/office/drawing/2014/main" id="{D1A36CCA-B1F9-49DC-25BC-B04E4D81A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48" y="1647501"/>
            <a:ext cx="6764504" cy="3805032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231BA0-C6FB-9196-6642-0C5459FFFAD1}"/>
              </a:ext>
            </a:extLst>
          </p:cNvPr>
          <p:cNvSpPr/>
          <p:nvPr/>
        </p:nvSpPr>
        <p:spPr>
          <a:xfrm>
            <a:off x="4749800" y="1896533"/>
            <a:ext cx="897467" cy="103293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7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바둑판식이(가) 표시된 사진&#10;&#10;자동 생성된 설명">
            <a:extLst>
              <a:ext uri="{FF2B5EF4-FFF2-40B4-BE49-F238E27FC236}">
                <a16:creationId xmlns:a16="http://schemas.microsoft.com/office/drawing/2014/main" id="{E464F437-78E3-BE80-8157-1528BEA34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4" y="3086339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7" name="그림 6" descr="바둑판식이(가) 표시된 사진&#10;&#10;자동 생성된 설명">
            <a:extLst>
              <a:ext uri="{FF2B5EF4-FFF2-40B4-BE49-F238E27FC236}">
                <a16:creationId xmlns:a16="http://schemas.microsoft.com/office/drawing/2014/main" id="{7BA7FBB2-4F3B-A5AD-F068-17C32806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67181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핵심내용 소개</a:t>
            </a:r>
          </a:p>
        </p:txBody>
      </p:sp>
    </p:spTree>
    <p:extLst>
      <p:ext uri="{BB962C8B-B14F-4D97-AF65-F5344CB8AC3E}">
        <p14:creationId xmlns:p14="http://schemas.microsoft.com/office/powerpoint/2010/main" val="314838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둑판식이(가) 표시된 사진&#10;&#10;자동 생성된 설명">
            <a:extLst>
              <a:ext uri="{FF2B5EF4-FFF2-40B4-BE49-F238E27FC236}">
                <a16:creationId xmlns:a16="http://schemas.microsoft.com/office/drawing/2014/main" id="{5E5D92E6-525D-011A-29DF-BAC985D90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4" y="3086339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8" name="그림 7" descr="바둑판식이(가) 표시된 사진&#10;&#10;자동 생성된 설명">
            <a:extLst>
              <a:ext uri="{FF2B5EF4-FFF2-40B4-BE49-F238E27FC236}">
                <a16:creationId xmlns:a16="http://schemas.microsoft.com/office/drawing/2014/main" id="{2D2809B0-9333-D947-51A4-57D00FBDD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1" y="2567181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핵심내용 소개</a:t>
            </a:r>
          </a:p>
        </p:txBody>
      </p:sp>
    </p:spTree>
    <p:extLst>
      <p:ext uri="{BB962C8B-B14F-4D97-AF65-F5344CB8AC3E}">
        <p14:creationId xmlns:p14="http://schemas.microsoft.com/office/powerpoint/2010/main" val="3614737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AC2EDDF-3766-5827-DA95-1AA38B71063A}"/>
              </a:ext>
            </a:extLst>
          </p:cNvPr>
          <p:cNvCxnSpPr/>
          <p:nvPr/>
        </p:nvCxnSpPr>
        <p:spPr>
          <a:xfrm>
            <a:off x="-323002" y="4129615"/>
            <a:ext cx="12865100" cy="0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636C472-DEAD-7345-8355-37A532ECE816}"/>
              </a:ext>
            </a:extLst>
          </p:cNvPr>
          <p:cNvCxnSpPr/>
          <p:nvPr/>
        </p:nvCxnSpPr>
        <p:spPr>
          <a:xfrm>
            <a:off x="-336550" y="1382183"/>
            <a:ext cx="12865100" cy="0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2222678-B6C8-0D2C-5117-70FDB176D089}"/>
              </a:ext>
            </a:extLst>
          </p:cNvPr>
          <p:cNvCxnSpPr/>
          <p:nvPr/>
        </p:nvCxnSpPr>
        <p:spPr>
          <a:xfrm>
            <a:off x="-323002" y="2755899"/>
            <a:ext cx="12865100" cy="0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6BAB921-F87C-5D84-83FC-6BF67AC7E93D}"/>
              </a:ext>
            </a:extLst>
          </p:cNvPr>
          <p:cNvSpPr/>
          <p:nvPr/>
        </p:nvSpPr>
        <p:spPr>
          <a:xfrm>
            <a:off x="3868365" y="2969288"/>
            <a:ext cx="642026" cy="392875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8093E04-2959-A267-5B25-C62DC5326AE7}"/>
              </a:ext>
            </a:extLst>
          </p:cNvPr>
          <p:cNvSpPr/>
          <p:nvPr/>
        </p:nvSpPr>
        <p:spPr>
          <a:xfrm>
            <a:off x="4821676" y="2649364"/>
            <a:ext cx="642026" cy="357159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DE489E-2D46-0C04-B48A-09EA22CD3A1D}"/>
              </a:ext>
            </a:extLst>
          </p:cNvPr>
          <p:cNvSpPr/>
          <p:nvPr/>
        </p:nvSpPr>
        <p:spPr>
          <a:xfrm>
            <a:off x="5774987" y="2432004"/>
            <a:ext cx="642026" cy="392875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F8E32AA-7765-D318-B167-7F4EC47E07D3}"/>
              </a:ext>
            </a:extLst>
          </p:cNvPr>
          <p:cNvSpPr/>
          <p:nvPr/>
        </p:nvSpPr>
        <p:spPr>
          <a:xfrm>
            <a:off x="6728298" y="1804678"/>
            <a:ext cx="642026" cy="392875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B0466BD-DD46-2A25-DA9C-DFC74DE990F3}"/>
              </a:ext>
            </a:extLst>
          </p:cNvPr>
          <p:cNvSpPr/>
          <p:nvPr/>
        </p:nvSpPr>
        <p:spPr>
          <a:xfrm>
            <a:off x="7681609" y="1593431"/>
            <a:ext cx="642026" cy="472025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A2F8C4-1B85-5D3E-0300-B7B9B1F66053}"/>
              </a:ext>
            </a:extLst>
          </p:cNvPr>
          <p:cNvSpPr/>
          <p:nvPr/>
        </p:nvSpPr>
        <p:spPr>
          <a:xfrm>
            <a:off x="0" y="5503333"/>
            <a:ext cx="12192000" cy="1346200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004633F-B3E1-64AF-4604-9695AB68E774}"/>
              </a:ext>
            </a:extLst>
          </p:cNvPr>
          <p:cNvSpPr/>
          <p:nvPr/>
        </p:nvSpPr>
        <p:spPr>
          <a:xfrm>
            <a:off x="1935513" y="5503333"/>
            <a:ext cx="2574878" cy="1354667"/>
          </a:xfrm>
          <a:custGeom>
            <a:avLst/>
            <a:gdLst>
              <a:gd name="connsiteX0" fmla="*/ 1932852 w 2574878"/>
              <a:gd name="connsiteY0" fmla="*/ 0 h 827772"/>
              <a:gd name="connsiteX1" fmla="*/ 2574878 w 2574878"/>
              <a:gd name="connsiteY1" fmla="*/ 0 h 827772"/>
              <a:gd name="connsiteX2" fmla="*/ 1200441 w 2574878"/>
              <a:gd name="connsiteY2" fmla="*/ 827772 h 827772"/>
              <a:gd name="connsiteX3" fmla="*/ 0 w 2574878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878" h="827772">
                <a:moveTo>
                  <a:pt x="1932852" y="0"/>
                </a:moveTo>
                <a:lnTo>
                  <a:pt x="2574878" y="0"/>
                </a:lnTo>
                <a:lnTo>
                  <a:pt x="1200441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176812FB-4E7C-167E-A177-FF109D69FBDC}"/>
              </a:ext>
            </a:extLst>
          </p:cNvPr>
          <p:cNvSpPr/>
          <p:nvPr/>
        </p:nvSpPr>
        <p:spPr>
          <a:xfrm>
            <a:off x="3706056" y="5503333"/>
            <a:ext cx="1757646" cy="1354667"/>
          </a:xfrm>
          <a:custGeom>
            <a:avLst/>
            <a:gdLst>
              <a:gd name="connsiteX0" fmla="*/ 1115620 w 1757646"/>
              <a:gd name="connsiteY0" fmla="*/ 0 h 827772"/>
              <a:gd name="connsiteX1" fmla="*/ 1757646 w 1757646"/>
              <a:gd name="connsiteY1" fmla="*/ 0 h 827772"/>
              <a:gd name="connsiteX2" fmla="*/ 1212312 w 1757646"/>
              <a:gd name="connsiteY2" fmla="*/ 827772 h 827772"/>
              <a:gd name="connsiteX3" fmla="*/ 0 w 1757646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7646" h="827772">
                <a:moveTo>
                  <a:pt x="1115620" y="0"/>
                </a:moveTo>
                <a:lnTo>
                  <a:pt x="1757646" y="0"/>
                </a:lnTo>
                <a:lnTo>
                  <a:pt x="1212312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1371846-AD3B-0A47-2A35-58B15F2ED4DB}"/>
              </a:ext>
            </a:extLst>
          </p:cNvPr>
          <p:cNvSpPr/>
          <p:nvPr/>
        </p:nvSpPr>
        <p:spPr>
          <a:xfrm>
            <a:off x="5500968" y="5503333"/>
            <a:ext cx="1202710" cy="1354667"/>
          </a:xfrm>
          <a:custGeom>
            <a:avLst/>
            <a:gdLst>
              <a:gd name="connsiteX0" fmla="*/ 274019 w 1202710"/>
              <a:gd name="connsiteY0" fmla="*/ 0 h 827772"/>
              <a:gd name="connsiteX1" fmla="*/ 916045 w 1202710"/>
              <a:gd name="connsiteY1" fmla="*/ 0 h 827772"/>
              <a:gd name="connsiteX2" fmla="*/ 1202710 w 1202710"/>
              <a:gd name="connsiteY2" fmla="*/ 827772 h 827772"/>
              <a:gd name="connsiteX3" fmla="*/ 0 w 1202710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710" h="827772">
                <a:moveTo>
                  <a:pt x="274019" y="0"/>
                </a:moveTo>
                <a:lnTo>
                  <a:pt x="916045" y="0"/>
                </a:lnTo>
                <a:lnTo>
                  <a:pt x="1202710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5C26FC3-9EE8-5203-6424-2E8B8D8C3FC4}"/>
              </a:ext>
            </a:extLst>
          </p:cNvPr>
          <p:cNvSpPr/>
          <p:nvPr/>
        </p:nvSpPr>
        <p:spPr>
          <a:xfrm flipH="1">
            <a:off x="7695157" y="5503333"/>
            <a:ext cx="2574878" cy="1354667"/>
          </a:xfrm>
          <a:custGeom>
            <a:avLst/>
            <a:gdLst>
              <a:gd name="connsiteX0" fmla="*/ 1932852 w 2574878"/>
              <a:gd name="connsiteY0" fmla="*/ 0 h 827772"/>
              <a:gd name="connsiteX1" fmla="*/ 2574878 w 2574878"/>
              <a:gd name="connsiteY1" fmla="*/ 0 h 827772"/>
              <a:gd name="connsiteX2" fmla="*/ 1200441 w 2574878"/>
              <a:gd name="connsiteY2" fmla="*/ 827772 h 827772"/>
              <a:gd name="connsiteX3" fmla="*/ 0 w 2574878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878" h="827772">
                <a:moveTo>
                  <a:pt x="1932852" y="0"/>
                </a:moveTo>
                <a:lnTo>
                  <a:pt x="2574878" y="0"/>
                </a:lnTo>
                <a:lnTo>
                  <a:pt x="1200441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22168FE-5719-31A5-A7D3-E97C630EBBF1}"/>
              </a:ext>
            </a:extLst>
          </p:cNvPr>
          <p:cNvSpPr/>
          <p:nvPr/>
        </p:nvSpPr>
        <p:spPr>
          <a:xfrm flipH="1">
            <a:off x="6741846" y="5503333"/>
            <a:ext cx="1757646" cy="1354667"/>
          </a:xfrm>
          <a:custGeom>
            <a:avLst/>
            <a:gdLst>
              <a:gd name="connsiteX0" fmla="*/ 1115620 w 1757646"/>
              <a:gd name="connsiteY0" fmla="*/ 0 h 827772"/>
              <a:gd name="connsiteX1" fmla="*/ 1757646 w 1757646"/>
              <a:gd name="connsiteY1" fmla="*/ 0 h 827772"/>
              <a:gd name="connsiteX2" fmla="*/ 1212312 w 1757646"/>
              <a:gd name="connsiteY2" fmla="*/ 827772 h 827772"/>
              <a:gd name="connsiteX3" fmla="*/ 0 w 1757646"/>
              <a:gd name="connsiteY3" fmla="*/ 827772 h 82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7646" h="827772">
                <a:moveTo>
                  <a:pt x="1115620" y="0"/>
                </a:moveTo>
                <a:lnTo>
                  <a:pt x="1757646" y="0"/>
                </a:lnTo>
                <a:lnTo>
                  <a:pt x="1212312" y="827772"/>
                </a:lnTo>
                <a:lnTo>
                  <a:pt x="0" y="827772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60000">
                <a:srgbClr val="203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5DC597F-63BD-F5CE-AA48-6307731641AF}"/>
              </a:ext>
            </a:extLst>
          </p:cNvPr>
          <p:cNvSpPr/>
          <p:nvPr/>
        </p:nvSpPr>
        <p:spPr>
          <a:xfrm>
            <a:off x="4112707" y="5185833"/>
            <a:ext cx="158456" cy="158456"/>
          </a:xfrm>
          <a:prstGeom prst="ellipse">
            <a:avLst/>
          </a:prstGeom>
          <a:solidFill>
            <a:srgbClr val="4E79C6"/>
          </a:solidFill>
          <a:ln w="38100">
            <a:solidFill>
              <a:srgbClr val="4E7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357DB6A-85F1-3774-F643-46F422E113D1}"/>
              </a:ext>
            </a:extLst>
          </p:cNvPr>
          <p:cNvSpPr/>
          <p:nvPr/>
        </p:nvSpPr>
        <p:spPr>
          <a:xfrm flipV="1">
            <a:off x="5074453" y="5185833"/>
            <a:ext cx="158456" cy="158456"/>
          </a:xfrm>
          <a:prstGeom prst="ellipse">
            <a:avLst/>
          </a:prstGeom>
          <a:solidFill>
            <a:srgbClr val="4E79C6"/>
          </a:solidFill>
          <a:ln w="38100">
            <a:solidFill>
              <a:srgbClr val="4E7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5F8A7CB-7950-C948-901D-47695B65C251}"/>
              </a:ext>
            </a:extLst>
          </p:cNvPr>
          <p:cNvSpPr/>
          <p:nvPr/>
        </p:nvSpPr>
        <p:spPr>
          <a:xfrm flipH="1">
            <a:off x="6027764" y="5185833"/>
            <a:ext cx="158456" cy="158456"/>
          </a:xfrm>
          <a:prstGeom prst="ellipse">
            <a:avLst/>
          </a:prstGeom>
          <a:solidFill>
            <a:srgbClr val="4E79C6"/>
          </a:solidFill>
          <a:ln w="38100">
            <a:solidFill>
              <a:srgbClr val="4E7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68EF7F9-A4C6-6CE5-A29E-71266C8DE642}"/>
              </a:ext>
            </a:extLst>
          </p:cNvPr>
          <p:cNvSpPr/>
          <p:nvPr/>
        </p:nvSpPr>
        <p:spPr>
          <a:xfrm>
            <a:off x="6981075" y="5185833"/>
            <a:ext cx="158456" cy="158456"/>
          </a:xfrm>
          <a:prstGeom prst="ellipse">
            <a:avLst/>
          </a:prstGeom>
          <a:solidFill>
            <a:srgbClr val="4E79C6"/>
          </a:solidFill>
          <a:ln w="38100">
            <a:solidFill>
              <a:srgbClr val="4E7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C9FDA1E-EA60-F1CB-4E15-58E3DF8A9EA7}"/>
              </a:ext>
            </a:extLst>
          </p:cNvPr>
          <p:cNvSpPr/>
          <p:nvPr/>
        </p:nvSpPr>
        <p:spPr>
          <a:xfrm>
            <a:off x="7934386" y="5185833"/>
            <a:ext cx="158456" cy="158456"/>
          </a:xfrm>
          <a:prstGeom prst="ellipse">
            <a:avLst/>
          </a:prstGeom>
          <a:solidFill>
            <a:srgbClr val="4E79C6"/>
          </a:solidFill>
          <a:ln w="38100">
            <a:solidFill>
              <a:srgbClr val="4E7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F477A8A-8B57-10AE-BED2-7244119A2066}"/>
              </a:ext>
            </a:extLst>
          </p:cNvPr>
          <p:cNvSpPr/>
          <p:nvPr/>
        </p:nvSpPr>
        <p:spPr>
          <a:xfrm>
            <a:off x="4184650" y="3517900"/>
            <a:ext cx="977900" cy="101600"/>
          </a:xfrm>
          <a:custGeom>
            <a:avLst/>
            <a:gdLst>
              <a:gd name="connsiteX0" fmla="*/ 0 w 977900"/>
              <a:gd name="connsiteY0" fmla="*/ 101600 h 101600"/>
              <a:gd name="connsiteX1" fmla="*/ 977900 w 97790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7900" h="101600">
                <a:moveTo>
                  <a:pt x="0" y="101600"/>
                </a:moveTo>
                <a:lnTo>
                  <a:pt x="977900" y="0"/>
                </a:lnTo>
              </a:path>
            </a:pathLst>
          </a:custGeom>
          <a:noFill/>
          <a:ln w="38100">
            <a:solidFill>
              <a:srgbClr val="4E7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8EE1308-9B21-17F5-5DD4-42507E2F840E}"/>
              </a:ext>
            </a:extLst>
          </p:cNvPr>
          <p:cNvSpPr/>
          <p:nvPr/>
        </p:nvSpPr>
        <p:spPr>
          <a:xfrm rot="10800000">
            <a:off x="5162550" y="3517900"/>
            <a:ext cx="946150" cy="844550"/>
          </a:xfrm>
          <a:custGeom>
            <a:avLst/>
            <a:gdLst>
              <a:gd name="connsiteX0" fmla="*/ 0 w 958850"/>
              <a:gd name="connsiteY0" fmla="*/ 0 h 806450"/>
              <a:gd name="connsiteX1" fmla="*/ 958850 w 958850"/>
              <a:gd name="connsiteY1" fmla="*/ 806450 h 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850" h="806450">
                <a:moveTo>
                  <a:pt x="0" y="0"/>
                </a:moveTo>
                <a:lnTo>
                  <a:pt x="958850" y="806450"/>
                </a:lnTo>
              </a:path>
            </a:pathLst>
          </a:custGeom>
          <a:noFill/>
          <a:ln w="38100">
            <a:solidFill>
              <a:srgbClr val="4E7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C7E3F139-3D4C-4555-DCA8-B55427DF9A29}"/>
              </a:ext>
            </a:extLst>
          </p:cNvPr>
          <p:cNvSpPr/>
          <p:nvPr/>
        </p:nvSpPr>
        <p:spPr>
          <a:xfrm flipV="1">
            <a:off x="6108700" y="3217336"/>
            <a:ext cx="946150" cy="1145109"/>
          </a:xfrm>
          <a:custGeom>
            <a:avLst/>
            <a:gdLst>
              <a:gd name="connsiteX0" fmla="*/ 0 w 958850"/>
              <a:gd name="connsiteY0" fmla="*/ 0 h 806450"/>
              <a:gd name="connsiteX1" fmla="*/ 958850 w 958850"/>
              <a:gd name="connsiteY1" fmla="*/ 806450 h 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850" h="806450">
                <a:moveTo>
                  <a:pt x="0" y="0"/>
                </a:moveTo>
                <a:lnTo>
                  <a:pt x="958850" y="806450"/>
                </a:lnTo>
              </a:path>
            </a:pathLst>
          </a:custGeom>
          <a:noFill/>
          <a:ln w="38100">
            <a:solidFill>
              <a:srgbClr val="4E7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CB61DDD7-7D27-E606-C692-B4AFB6A2E7E0}"/>
              </a:ext>
            </a:extLst>
          </p:cNvPr>
          <p:cNvSpPr/>
          <p:nvPr/>
        </p:nvSpPr>
        <p:spPr>
          <a:xfrm flipV="1">
            <a:off x="7061930" y="1978024"/>
            <a:ext cx="946150" cy="1243893"/>
          </a:xfrm>
          <a:custGeom>
            <a:avLst/>
            <a:gdLst>
              <a:gd name="connsiteX0" fmla="*/ 0 w 958850"/>
              <a:gd name="connsiteY0" fmla="*/ 0 h 806450"/>
              <a:gd name="connsiteX1" fmla="*/ 958850 w 958850"/>
              <a:gd name="connsiteY1" fmla="*/ 806450 h 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850" h="806450">
                <a:moveTo>
                  <a:pt x="0" y="0"/>
                </a:moveTo>
                <a:lnTo>
                  <a:pt x="958850" y="806450"/>
                </a:lnTo>
              </a:path>
            </a:pathLst>
          </a:custGeom>
          <a:noFill/>
          <a:ln w="38100">
            <a:solidFill>
              <a:srgbClr val="4E7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070DF8-6A43-7DE5-EF38-092F3CC90ACD}"/>
              </a:ext>
            </a:extLst>
          </p:cNvPr>
          <p:cNvSpPr/>
          <p:nvPr/>
        </p:nvSpPr>
        <p:spPr>
          <a:xfrm>
            <a:off x="12192000" y="4165600"/>
            <a:ext cx="9042400" cy="21166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D1B1B7-1E64-F0AF-D38B-FE130ED9160B}"/>
              </a:ext>
            </a:extLst>
          </p:cNvPr>
          <p:cNvSpPr txBox="1"/>
          <p:nvPr/>
        </p:nvSpPr>
        <p:spPr>
          <a:xfrm>
            <a:off x="10947401" y="1408765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240,000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9A2623-65AC-C39E-7E96-13C7C3E70F13}"/>
              </a:ext>
            </a:extLst>
          </p:cNvPr>
          <p:cNvSpPr txBox="1"/>
          <p:nvPr/>
        </p:nvSpPr>
        <p:spPr>
          <a:xfrm>
            <a:off x="10947401" y="2782480"/>
            <a:ext cx="124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3BD64F-F044-7C24-03F5-1AA244C9C021}"/>
              </a:ext>
            </a:extLst>
          </p:cNvPr>
          <p:cNvSpPr txBox="1"/>
          <p:nvPr/>
        </p:nvSpPr>
        <p:spPr>
          <a:xfrm>
            <a:off x="11057467" y="4157134"/>
            <a:ext cx="113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00F6D3-44CD-340C-31E4-345E9B4CA059}"/>
              </a:ext>
            </a:extLst>
          </p:cNvPr>
          <p:cNvSpPr txBox="1"/>
          <p:nvPr/>
        </p:nvSpPr>
        <p:spPr>
          <a:xfrm>
            <a:off x="-1" y="1408765"/>
            <a:ext cx="139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1,400,000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0BE0F5-3A8F-934D-DF5E-78C89BA51D5E}"/>
              </a:ext>
            </a:extLst>
          </p:cNvPr>
          <p:cNvSpPr txBox="1"/>
          <p:nvPr/>
        </p:nvSpPr>
        <p:spPr>
          <a:xfrm>
            <a:off x="0" y="2782480"/>
            <a:ext cx="139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1,200,000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F21A61-01CF-BEEA-B3EC-A49525752B06}"/>
              </a:ext>
            </a:extLst>
          </p:cNvPr>
          <p:cNvSpPr txBox="1"/>
          <p:nvPr/>
        </p:nvSpPr>
        <p:spPr>
          <a:xfrm>
            <a:off x="0" y="4157134"/>
            <a:ext cx="139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1,000,000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860DE-B799-52CC-8F09-72FDFAFCC9A3}"/>
              </a:ext>
            </a:extLst>
          </p:cNvPr>
          <p:cNvSpPr txBox="1"/>
          <p:nvPr/>
        </p:nvSpPr>
        <p:spPr>
          <a:xfrm>
            <a:off x="0" y="35048"/>
            <a:ext cx="139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총 설치대수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ECCBD-C6D1-C05D-18B2-B6450837687A}"/>
              </a:ext>
            </a:extLst>
          </p:cNvPr>
          <p:cNvSpPr txBox="1"/>
          <p:nvPr/>
        </p:nvSpPr>
        <p:spPr>
          <a:xfrm>
            <a:off x="10823961" y="35048"/>
            <a:ext cx="1368039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 증가대수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DBF104B-45A5-1DC6-8DEE-613F1DDC68DC}"/>
              </a:ext>
            </a:extLst>
          </p:cNvPr>
          <p:cNvSpPr/>
          <p:nvPr/>
        </p:nvSpPr>
        <p:spPr>
          <a:xfrm>
            <a:off x="1395135" y="140404"/>
            <a:ext cx="433665" cy="176713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E1780D2-1BA0-32B5-21EC-7EDB252F7E33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10439400" y="219713"/>
            <a:ext cx="384561" cy="0"/>
          </a:xfrm>
          <a:prstGeom prst="line">
            <a:avLst/>
          </a:prstGeom>
          <a:ln w="63500">
            <a:solidFill>
              <a:srgbClr val="4E79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0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4106">
        <p159:morph option="byObject"/>
      </p:transition>
    </mc:Choice>
    <mc:Fallback xmlns="">
      <p:transition advClick="0" advTm="141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0.24004 L 5.55112E-17 -2.59259E-6 " pathEditMode="relative" rAng="0" ptsTypes="AA">
                                      <p:cBhvr>
                                        <p:cTn id="6" dur="2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25301 L 3.75E-6 -0.00023 " pathEditMode="relative" rAng="0" ptsTypes="AA">
                                      <p:cBhvr>
                                        <p:cTn id="8" dur="2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13287 L -1.45833E-6 -2.59259E-6 " pathEditMode="relative" rAng="0" ptsTypes="AA">
                                      <p:cBhvr>
                                        <p:cTn id="10" dur="2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3.54167E-6 -0.30023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48055 L -1.66667E-6 -2.59259E-6 " pathEditMode="relative" rAng="0" ptsTypes="AA">
                                      <p:cBhvr>
                                        <p:cTn id="14" dur="2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12" grpId="0" animBg="1"/>
      <p:bldP spid="13" grpId="0" animBg="1"/>
      <p:bldP spid="14" grpId="0" animBg="1"/>
      <p:bldP spid="6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핵심내용 소개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AC0B4DD-5337-E99B-E8DA-E742742EA5A8}"/>
              </a:ext>
            </a:extLst>
          </p:cNvPr>
          <p:cNvSpPr/>
          <p:nvPr/>
        </p:nvSpPr>
        <p:spPr>
          <a:xfrm>
            <a:off x="5542280" y="3429000"/>
            <a:ext cx="1374987" cy="86021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82838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ABA065-C37F-901C-4CC1-646205099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4" y="3181755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11" name="그림 10" descr="바둑판식이(가) 표시된 사진&#10;&#10;자동 생성된 설명">
            <a:extLst>
              <a:ext uri="{FF2B5EF4-FFF2-40B4-BE49-F238E27FC236}">
                <a16:creationId xmlns:a16="http://schemas.microsoft.com/office/drawing/2014/main" id="{A124ADD0-7E01-9DAD-0DE0-8CB57FD9F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4" y="3086339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10" name="그림 9" descr="바둑판식이(가) 표시된 사진&#10;&#10;자동 생성된 설명">
            <a:extLst>
              <a:ext uri="{FF2B5EF4-FFF2-40B4-BE49-F238E27FC236}">
                <a16:creationId xmlns:a16="http://schemas.microsoft.com/office/drawing/2014/main" id="{B9C871EF-2B72-B787-D264-F177F2987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71" y="2693410"/>
            <a:ext cx="3344329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  <p:pic>
        <p:nvPicPr>
          <p:cNvPr id="14" name="그림 13" descr="바둑판식이(가) 표시된 사진&#10;&#10;자동 생성된 설명">
            <a:extLst>
              <a:ext uri="{FF2B5EF4-FFF2-40B4-BE49-F238E27FC236}">
                <a16:creationId xmlns:a16="http://schemas.microsoft.com/office/drawing/2014/main" id="{3ECE0ADB-0F12-BC77-E2A9-4E9C37C81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1" y="2567181"/>
            <a:ext cx="3344331" cy="1881185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  <a:scene3d>
            <a:camera prst="perspectiveHeroicExtremeLeftFacing">
              <a:rot lat="470282" lon="1765196" rev="21383468"/>
            </a:camera>
            <a:lightRig rig="threePt" dir="t"/>
          </a:scene3d>
          <a:sp3d z="1206500"/>
        </p:spPr>
      </p:pic>
    </p:spTree>
    <p:extLst>
      <p:ext uri="{BB962C8B-B14F-4D97-AF65-F5344CB8AC3E}">
        <p14:creationId xmlns:p14="http://schemas.microsoft.com/office/powerpoint/2010/main" val="34673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바둑판식이(가) 표시된 사진&#10;&#10;자동 생성된 설명">
            <a:extLst>
              <a:ext uri="{FF2B5EF4-FFF2-40B4-BE49-F238E27FC236}">
                <a16:creationId xmlns:a16="http://schemas.microsoft.com/office/drawing/2014/main" id="{A212DEB0-97C5-219D-3FB6-4BC8FFF1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01" y="2677291"/>
            <a:ext cx="3875773" cy="2180122"/>
          </a:xfrm>
          <a:prstGeom prst="rect">
            <a:avLst/>
          </a:prstGeom>
          <a:effectLst>
            <a:outerShdw blurRad="749300" dir="5400000" sx="90000" sy="-19000" rotWithShape="0">
              <a:prstClr val="black">
                <a:alpha val="64000"/>
              </a:prstClr>
            </a:outerShdw>
          </a:effectLst>
        </p:spPr>
      </p:pic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핵심내용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A358EF-CF2A-9DAE-F967-B83CC13D7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99" y="2148043"/>
            <a:ext cx="3238500" cy="323850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BD6D1D4-AD73-D1A3-D79C-6ACDFCBA1296}"/>
              </a:ext>
            </a:extLst>
          </p:cNvPr>
          <p:cNvSpPr/>
          <p:nvPr/>
        </p:nvSpPr>
        <p:spPr>
          <a:xfrm>
            <a:off x="5542280" y="3429000"/>
            <a:ext cx="1374987" cy="86021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82838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0F8DF21-C443-0216-3537-882FF08DBC24}"/>
              </a:ext>
            </a:extLst>
          </p:cNvPr>
          <p:cNvSpPr/>
          <p:nvPr/>
        </p:nvSpPr>
        <p:spPr>
          <a:xfrm>
            <a:off x="-5703259" y="754399"/>
            <a:ext cx="4252652" cy="38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580982E-D990-E746-ABCC-8C7F05DFEF69}"/>
              </a:ext>
            </a:extLst>
          </p:cNvPr>
          <p:cNvSpPr/>
          <p:nvPr/>
        </p:nvSpPr>
        <p:spPr>
          <a:xfrm>
            <a:off x="-4522160" y="1315757"/>
            <a:ext cx="4252652" cy="38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0C12273-245A-7B58-AACD-F5C4DAE93A06}"/>
              </a:ext>
            </a:extLst>
          </p:cNvPr>
          <p:cNvSpPr/>
          <p:nvPr/>
        </p:nvSpPr>
        <p:spPr>
          <a:xfrm>
            <a:off x="-5703259" y="1900980"/>
            <a:ext cx="4252652" cy="38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9239A3C-3ACC-D13F-0F16-3A9F066CF7C0}"/>
              </a:ext>
            </a:extLst>
          </p:cNvPr>
          <p:cNvSpPr/>
          <p:nvPr/>
        </p:nvSpPr>
        <p:spPr>
          <a:xfrm>
            <a:off x="-4522160" y="2445113"/>
            <a:ext cx="4252652" cy="38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58BD98D-F5CA-8D3A-9275-DC2131E25C8A}"/>
              </a:ext>
            </a:extLst>
          </p:cNvPr>
          <p:cNvSpPr/>
          <p:nvPr/>
        </p:nvSpPr>
        <p:spPr>
          <a:xfrm>
            <a:off x="-5699829" y="2949466"/>
            <a:ext cx="4252652" cy="38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4EF2F6F-BFAA-6087-1E14-7DF54E8C7AA0}"/>
              </a:ext>
            </a:extLst>
          </p:cNvPr>
          <p:cNvSpPr/>
          <p:nvPr/>
        </p:nvSpPr>
        <p:spPr>
          <a:xfrm>
            <a:off x="-4522160" y="3524782"/>
            <a:ext cx="4252652" cy="38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8392D1F-2FAF-1C3F-8D01-5DC194A317AB}"/>
              </a:ext>
            </a:extLst>
          </p:cNvPr>
          <p:cNvSpPr/>
          <p:nvPr/>
        </p:nvSpPr>
        <p:spPr>
          <a:xfrm>
            <a:off x="-5703259" y="4098110"/>
            <a:ext cx="4252652" cy="38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4568032-1537-73E8-6C52-476B95DD72FF}"/>
              </a:ext>
            </a:extLst>
          </p:cNvPr>
          <p:cNvSpPr/>
          <p:nvPr/>
        </p:nvSpPr>
        <p:spPr>
          <a:xfrm>
            <a:off x="-4559334" y="4684813"/>
            <a:ext cx="4252652" cy="38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3EDF088-918A-5EA4-CB4B-2990AD7328B6}"/>
              </a:ext>
            </a:extLst>
          </p:cNvPr>
          <p:cNvSpPr/>
          <p:nvPr/>
        </p:nvSpPr>
        <p:spPr>
          <a:xfrm>
            <a:off x="-5703259" y="5246754"/>
            <a:ext cx="4252652" cy="38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2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733627EF-F56D-7752-E692-341E1EBE9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784" y="2148043"/>
            <a:ext cx="3238500" cy="323850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E4D81CD-D037-0632-A2DB-2614496E5E3E}"/>
              </a:ext>
            </a:extLst>
          </p:cNvPr>
          <p:cNvSpPr/>
          <p:nvPr/>
        </p:nvSpPr>
        <p:spPr>
          <a:xfrm>
            <a:off x="17656765" y="3429000"/>
            <a:ext cx="1374987" cy="86021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82838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330076-3BE6-E5D9-62C5-2F7D9F153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687" y="2677291"/>
            <a:ext cx="3875772" cy="2180122"/>
          </a:xfrm>
          <a:prstGeom prst="rect">
            <a:avLst/>
          </a:prstGeom>
        </p:spPr>
      </p:pic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핵심내용 소개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4161799-50C8-0AA2-EDCF-57DBCE429B41}"/>
              </a:ext>
            </a:extLst>
          </p:cNvPr>
          <p:cNvSpPr/>
          <p:nvPr/>
        </p:nvSpPr>
        <p:spPr>
          <a:xfrm>
            <a:off x="12299027" y="754399"/>
            <a:ext cx="4252652" cy="382208"/>
          </a:xfrm>
          <a:prstGeom prst="rightArrow">
            <a:avLst/>
          </a:prstGeom>
          <a:solidFill>
            <a:srgbClr val="C9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6D01F6B-2F22-707C-7956-F24E02F9F2D1}"/>
              </a:ext>
            </a:extLst>
          </p:cNvPr>
          <p:cNvSpPr/>
          <p:nvPr/>
        </p:nvSpPr>
        <p:spPr>
          <a:xfrm>
            <a:off x="13675784" y="1315757"/>
            <a:ext cx="4252652" cy="382208"/>
          </a:xfrm>
          <a:prstGeom prst="rightArrow">
            <a:avLst/>
          </a:prstGeom>
          <a:solidFill>
            <a:srgbClr val="94C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BC2D80F-A3E8-5633-7587-8F25E3AA6D46}"/>
              </a:ext>
            </a:extLst>
          </p:cNvPr>
          <p:cNvSpPr/>
          <p:nvPr/>
        </p:nvSpPr>
        <p:spPr>
          <a:xfrm>
            <a:off x="14635558" y="1900980"/>
            <a:ext cx="4252652" cy="382208"/>
          </a:xfrm>
          <a:prstGeom prst="rightArrow">
            <a:avLst/>
          </a:prstGeom>
          <a:solidFill>
            <a:srgbClr val="01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372CBC8-37E1-11C7-52CD-54A4E0EABEE8}"/>
              </a:ext>
            </a:extLst>
          </p:cNvPr>
          <p:cNvSpPr/>
          <p:nvPr/>
        </p:nvSpPr>
        <p:spPr>
          <a:xfrm>
            <a:off x="12666935" y="2445113"/>
            <a:ext cx="4252652" cy="382208"/>
          </a:xfrm>
          <a:prstGeom prst="rightArrow">
            <a:avLst/>
          </a:prstGeom>
          <a:solidFill>
            <a:srgbClr val="A3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17C7BF2-6350-ABA6-BB37-76BF79F08CCC}"/>
              </a:ext>
            </a:extLst>
          </p:cNvPr>
          <p:cNvSpPr/>
          <p:nvPr/>
        </p:nvSpPr>
        <p:spPr>
          <a:xfrm>
            <a:off x="13559488" y="2949466"/>
            <a:ext cx="4252652" cy="3822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F517C11-DF94-2794-480D-FA406417C97F}"/>
              </a:ext>
            </a:extLst>
          </p:cNvPr>
          <p:cNvSpPr/>
          <p:nvPr/>
        </p:nvSpPr>
        <p:spPr>
          <a:xfrm>
            <a:off x="13162358" y="3524782"/>
            <a:ext cx="4252652" cy="382208"/>
          </a:xfrm>
          <a:prstGeom prst="rightArrow">
            <a:avLst/>
          </a:prstGeom>
          <a:solidFill>
            <a:srgbClr val="004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78DB393-CDB1-63B4-89BA-58804B2D1916}"/>
              </a:ext>
            </a:extLst>
          </p:cNvPr>
          <p:cNvSpPr/>
          <p:nvPr/>
        </p:nvSpPr>
        <p:spPr>
          <a:xfrm>
            <a:off x="14196484" y="4098110"/>
            <a:ext cx="4252652" cy="382208"/>
          </a:xfrm>
          <a:prstGeom prst="rightArrow">
            <a:avLst/>
          </a:prstGeom>
          <a:solidFill>
            <a:srgbClr val="A3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2A09976-B1DC-266C-FBDC-107A9FB9A2EF}"/>
              </a:ext>
            </a:extLst>
          </p:cNvPr>
          <p:cNvSpPr/>
          <p:nvPr/>
        </p:nvSpPr>
        <p:spPr>
          <a:xfrm>
            <a:off x="12299027" y="4684813"/>
            <a:ext cx="4252652" cy="382208"/>
          </a:xfrm>
          <a:prstGeom prst="rightArrow">
            <a:avLst/>
          </a:prstGeom>
          <a:solidFill>
            <a:srgbClr val="01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E5A5369-E26A-BE21-31F8-63BF35145861}"/>
              </a:ext>
            </a:extLst>
          </p:cNvPr>
          <p:cNvSpPr/>
          <p:nvPr/>
        </p:nvSpPr>
        <p:spPr>
          <a:xfrm>
            <a:off x="12952153" y="5246754"/>
            <a:ext cx="4252652" cy="382208"/>
          </a:xfrm>
          <a:prstGeom prst="rightArrow">
            <a:avLst/>
          </a:prstGeom>
          <a:solidFill>
            <a:srgbClr val="01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0A80E-0956-572F-838C-13C3290BA322}"/>
              </a:ext>
            </a:extLst>
          </p:cNvPr>
          <p:cNvGrpSpPr/>
          <p:nvPr/>
        </p:nvGrpSpPr>
        <p:grpSpPr>
          <a:xfrm rot="1707051">
            <a:off x="4534834" y="2180502"/>
            <a:ext cx="2627967" cy="4004520"/>
            <a:chOff x="8781601" y="2701080"/>
            <a:chExt cx="2627967" cy="400452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0D5EA5F-8B39-8C0B-AE7E-F80CE1B628B9}"/>
                </a:ext>
              </a:extLst>
            </p:cNvPr>
            <p:cNvSpPr/>
            <p:nvPr/>
          </p:nvSpPr>
          <p:spPr>
            <a:xfrm>
              <a:off x="9194105" y="2867860"/>
              <a:ext cx="1769533" cy="36830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 descr="텍스트, 표지판, 이미지이(가) 표시된 사진&#10;&#10;자동 생성된 설명">
              <a:extLst>
                <a:ext uri="{FF2B5EF4-FFF2-40B4-BE49-F238E27FC236}">
                  <a16:creationId xmlns:a16="http://schemas.microsoft.com/office/drawing/2014/main" id="{3E51EA1C-289F-A755-1F4E-DAF80219D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601" y="2701080"/>
              <a:ext cx="2627967" cy="4004520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FAABEAB-D7A0-89D1-235E-B49498AED7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8" b="20287"/>
          <a:stretch/>
        </p:blipFill>
        <p:spPr>
          <a:xfrm rot="17935819">
            <a:off x="3833775" y="3240944"/>
            <a:ext cx="1886917" cy="3453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C94503-FB5F-29FB-3D1D-AE3210F2BA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8" b="20287"/>
          <a:stretch/>
        </p:blipFill>
        <p:spPr>
          <a:xfrm rot="17935819">
            <a:off x="6155492" y="4398245"/>
            <a:ext cx="1886917" cy="3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9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핵심내용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5DBC98-3810-9BDF-1853-54DC7132ED98}"/>
              </a:ext>
            </a:extLst>
          </p:cNvPr>
          <p:cNvGrpSpPr/>
          <p:nvPr/>
        </p:nvGrpSpPr>
        <p:grpSpPr>
          <a:xfrm>
            <a:off x="4510662" y="1593484"/>
            <a:ext cx="3276856" cy="4993302"/>
            <a:chOff x="4510662" y="1593484"/>
            <a:chExt cx="3276856" cy="49933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A0F2EE-BAEB-EE60-2634-2EF3A6FF6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2509" y="1805018"/>
              <a:ext cx="2113162" cy="4695917"/>
            </a:xfrm>
            <a:prstGeom prst="roundRect">
              <a:avLst>
                <a:gd name="adj" fmla="val 12826"/>
              </a:avLst>
            </a:prstGeom>
          </p:spPr>
        </p:pic>
        <p:pic>
          <p:nvPicPr>
            <p:cNvPr id="26" name="그림 25" descr="텍스트, 표지판, 이미지이(가) 표시된 사진&#10;&#10;자동 생성된 설명">
              <a:extLst>
                <a:ext uri="{FF2B5EF4-FFF2-40B4-BE49-F238E27FC236}">
                  <a16:creationId xmlns:a16="http://schemas.microsoft.com/office/drawing/2014/main" id="{402D6C0D-5BB6-5DEE-0D8E-0E1873617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662" y="1593484"/>
              <a:ext cx="3276856" cy="49933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D3B591-DC6C-DC56-8890-8A9286952678}"/>
                </a:ext>
              </a:extLst>
            </p:cNvPr>
            <p:cNvSpPr/>
            <p:nvPr/>
          </p:nvSpPr>
          <p:spPr>
            <a:xfrm>
              <a:off x="5274732" y="2997200"/>
              <a:ext cx="1905538" cy="2937933"/>
            </a:xfrm>
            <a:prstGeom prst="rect">
              <a:avLst/>
            </a:prstGeom>
            <a:solidFill>
              <a:srgbClr val="B2C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837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8D772C-8CB7-B0BF-9185-B0187E6EC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38" y="1811232"/>
            <a:ext cx="8500524" cy="42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01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A9ED89-AA53-5859-95E7-7716D334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1" y="1994555"/>
            <a:ext cx="5214257" cy="3910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B1F3F-F2FB-D3FE-1F60-EBB3A946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13" y="1994555"/>
            <a:ext cx="5866040" cy="39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9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루엣, 아치이(가) 표시된 사진&#10;&#10;자동 생성된 설명">
            <a:extLst>
              <a:ext uri="{FF2B5EF4-FFF2-40B4-BE49-F238E27FC236}">
                <a16:creationId xmlns:a16="http://schemas.microsoft.com/office/drawing/2014/main" id="{620FE5AB-BB67-8551-67F7-3424396C5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" t="66645" r="7734"/>
          <a:stretch/>
        </p:blipFill>
        <p:spPr>
          <a:xfrm>
            <a:off x="0" y="-121016"/>
            <a:ext cx="12192000" cy="3429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0F7D76F-0F44-0F2C-763C-39C2BFD1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 및 향후 방안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BA23B-BC6E-1A44-7DDC-2CE27ED22DAA}"/>
              </a:ext>
            </a:extLst>
          </p:cNvPr>
          <p:cNvSpPr txBox="1"/>
          <p:nvPr/>
        </p:nvSpPr>
        <p:spPr>
          <a:xfrm>
            <a:off x="1334742" y="2875260"/>
            <a:ext cx="952251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지금까지 수집한 데이터셋을 조금 더 정제를 거치고 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YOLO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모델과 다른 모델을 연계시켜서 정확도가 높은 모델을 제작하는 것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07981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B1048-F9C7-EF8D-E306-8FCEA6E89FAE}"/>
              </a:ext>
            </a:extLst>
          </p:cNvPr>
          <p:cNvSpPr txBox="1"/>
          <p:nvPr/>
        </p:nvSpPr>
        <p:spPr>
          <a:xfrm>
            <a:off x="2017775" y="2967335"/>
            <a:ext cx="815645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5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A3F06F-E779-B62A-C55B-B52D39D341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0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A8EAEB-2FC0-B0D3-DB43-192AE0DD18A6}"/>
              </a:ext>
            </a:extLst>
          </p:cNvPr>
          <p:cNvSpPr txBox="1"/>
          <p:nvPr/>
        </p:nvSpPr>
        <p:spPr>
          <a:xfrm>
            <a:off x="857841" y="1306605"/>
            <a:ext cx="6948425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26262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범죄 사건의 </a:t>
            </a:r>
            <a:endParaRPr lang="en-US" altLang="ko-KR" sz="5400" dirty="0">
              <a:solidFill>
                <a:srgbClr val="26262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5400" dirty="0">
                <a:solidFill>
                  <a:srgbClr val="26262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결정적인 </a:t>
            </a:r>
            <a:endParaRPr lang="en-US" altLang="ko-KR" sz="5400" dirty="0">
              <a:solidFill>
                <a:srgbClr val="26262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5400" dirty="0">
                <a:solidFill>
                  <a:srgbClr val="26262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역할을 하는</a:t>
            </a:r>
            <a:endParaRPr lang="en-US" altLang="ko-KR" sz="5400" dirty="0">
              <a:solidFill>
                <a:srgbClr val="26262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5400" dirty="0">
                <a:solidFill>
                  <a:srgbClr val="0186B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CCTV</a:t>
            </a:r>
            <a:endParaRPr lang="ko-KR" altLang="en-US" sz="5400" dirty="0">
              <a:solidFill>
                <a:srgbClr val="0186B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7AB8B5-8966-A1E2-1F1F-0F0E0F17DF68}"/>
              </a:ext>
            </a:extLst>
          </p:cNvPr>
          <p:cNvSpPr/>
          <p:nvPr/>
        </p:nvSpPr>
        <p:spPr>
          <a:xfrm>
            <a:off x="3149600" y="4165600"/>
            <a:ext cx="9042400" cy="21166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087DD4-DAF9-F965-08FD-706DE866C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974" l="23797" r="96835">
                        <a14:foregroundMark x1="96835" y1="39182" x2="96835" y2="39182"/>
                        <a14:foregroundMark x1="34177" y1="58311" x2="36962" y2="58311"/>
                        <a14:backgroundMark x1="24937" y1="56201" x2="24937" y2="56201"/>
                        <a14:backgroundMark x1="30759" y1="51187" x2="27089" y2="57256"/>
                        <a14:backgroundMark x1="27089" y1="57256" x2="20633" y2="55013"/>
                        <a14:backgroundMark x1="20633" y1="55013" x2="20253" y2="54617"/>
                        <a14:backgroundMark x1="34810" y1="51583" x2="35001" y2="56962"/>
                        <a14:backgroundMark x1="32278" y1="56992" x2="33165" y2="57520"/>
                      </a14:backgroundRemoval>
                    </a14:imgEffect>
                  </a14:imgLayer>
                </a14:imgProps>
              </a:ext>
            </a:extLst>
          </a:blip>
          <a:srcRect l="19557"/>
          <a:stretch/>
        </p:blipFill>
        <p:spPr>
          <a:xfrm rot="1197148" flipH="1">
            <a:off x="5197309" y="573194"/>
            <a:ext cx="7158493" cy="85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70683"/>
      </p:ext>
    </p:extLst>
  </p:cSld>
  <p:clrMapOvr>
    <a:masterClrMapping/>
  </p:clrMapOvr>
  <p:extLst>
    <p:ext uri="{3A86A75C-4F4B-4683-9AE1-C65F6400EC91}">
      <p14:laserTraceLst xmlns:p14="http://schemas.microsoft.com/office/powerpoint/2010/main">
        <p14:tracePtLst>
          <p14:tracePt t="22591" x="8569325" y="5608638"/>
          <p14:tracePt t="2382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13741C3A-68A7-1E2F-09AF-DD52A7F86395}"/>
              </a:ext>
            </a:extLst>
          </p:cNvPr>
          <p:cNvSpPr/>
          <p:nvPr/>
        </p:nvSpPr>
        <p:spPr>
          <a:xfrm>
            <a:off x="5935134" y="3268134"/>
            <a:ext cx="321732" cy="321732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83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1">
        <p159:morph option="byObject"/>
      </p:transition>
    </mc:Choice>
    <mc:Fallback xmlns="">
      <p:transition advClick="0" advTm="50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6A28B15A-B67E-4B30-625F-0B35BE617134}"/>
              </a:ext>
            </a:extLst>
          </p:cNvPr>
          <p:cNvSpPr/>
          <p:nvPr/>
        </p:nvSpPr>
        <p:spPr>
          <a:xfrm>
            <a:off x="5401736" y="2497668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D38FD70-6EF7-7759-08F6-BCF460F898FC}"/>
              </a:ext>
            </a:extLst>
          </p:cNvPr>
          <p:cNvSpPr/>
          <p:nvPr/>
        </p:nvSpPr>
        <p:spPr>
          <a:xfrm>
            <a:off x="6434667" y="2497668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C39F56-4D11-A901-45C4-D4243D677FFD}"/>
              </a:ext>
            </a:extLst>
          </p:cNvPr>
          <p:cNvSpPr/>
          <p:nvPr/>
        </p:nvSpPr>
        <p:spPr>
          <a:xfrm>
            <a:off x="5401736" y="4021668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5480BE9-977D-7713-0747-013020180DAD}"/>
              </a:ext>
            </a:extLst>
          </p:cNvPr>
          <p:cNvSpPr/>
          <p:nvPr/>
        </p:nvSpPr>
        <p:spPr>
          <a:xfrm>
            <a:off x="5046138" y="3251201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38136D6-8A3D-E89D-F11B-4644F25D19DF}"/>
              </a:ext>
            </a:extLst>
          </p:cNvPr>
          <p:cNvSpPr/>
          <p:nvPr/>
        </p:nvSpPr>
        <p:spPr>
          <a:xfrm>
            <a:off x="6811939" y="3251201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6390F3-8DDD-15DB-0F4A-2079AFBCA0FA}"/>
              </a:ext>
            </a:extLst>
          </p:cNvPr>
          <p:cNvSpPr/>
          <p:nvPr/>
        </p:nvSpPr>
        <p:spPr>
          <a:xfrm>
            <a:off x="6434667" y="4021668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3741C3A-68A7-1E2F-09AF-DD52A7F86395}"/>
              </a:ext>
            </a:extLst>
          </p:cNvPr>
          <p:cNvSpPr/>
          <p:nvPr/>
        </p:nvSpPr>
        <p:spPr>
          <a:xfrm>
            <a:off x="4885267" y="2218267"/>
            <a:ext cx="2421466" cy="2421466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70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867">
        <p159:morph option="byObject"/>
      </p:transition>
    </mc:Choice>
    <mc:Fallback xmlns="">
      <p:transition advClick="0" advTm="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88DDB612-F8EC-2E6E-385C-A8B97BECE452}"/>
              </a:ext>
            </a:extLst>
          </p:cNvPr>
          <p:cNvSpPr/>
          <p:nvPr/>
        </p:nvSpPr>
        <p:spPr>
          <a:xfrm>
            <a:off x="4885267" y="2218267"/>
            <a:ext cx="2421466" cy="2421466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5CFE2D9-7820-399E-EC3F-560E963521FA}"/>
              </a:ext>
            </a:extLst>
          </p:cNvPr>
          <p:cNvSpPr/>
          <p:nvPr/>
        </p:nvSpPr>
        <p:spPr>
          <a:xfrm rot="1800000">
            <a:off x="5159777" y="4564831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CF6A499-FEDE-8D72-705F-2A5420A2D5EC}"/>
              </a:ext>
            </a:extLst>
          </p:cNvPr>
          <p:cNvSpPr/>
          <p:nvPr/>
        </p:nvSpPr>
        <p:spPr>
          <a:xfrm rot="1800000">
            <a:off x="6676626" y="1937571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B78CF97-4CC4-2949-E4DE-F8A6F38C50D9}"/>
              </a:ext>
            </a:extLst>
          </p:cNvPr>
          <p:cNvSpPr/>
          <p:nvPr/>
        </p:nvSpPr>
        <p:spPr>
          <a:xfrm rot="5400000">
            <a:off x="4401352" y="3251201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1FCAF9C-F98E-D7E7-0B97-079B8E65488E}"/>
              </a:ext>
            </a:extLst>
          </p:cNvPr>
          <p:cNvSpPr/>
          <p:nvPr/>
        </p:nvSpPr>
        <p:spPr>
          <a:xfrm rot="5400000">
            <a:off x="7435050" y="3251202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2B687CF-8ABA-D1E5-2A53-03B5E6B0580D}"/>
              </a:ext>
            </a:extLst>
          </p:cNvPr>
          <p:cNvSpPr/>
          <p:nvPr/>
        </p:nvSpPr>
        <p:spPr>
          <a:xfrm rot="19800000">
            <a:off x="6676625" y="4564832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5088E15-8BE7-5EA9-345D-2C3C59DD9409}"/>
              </a:ext>
            </a:extLst>
          </p:cNvPr>
          <p:cNvSpPr/>
          <p:nvPr/>
        </p:nvSpPr>
        <p:spPr>
          <a:xfrm rot="19800000">
            <a:off x="5159776" y="1937572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DFB98-A57E-0178-5C19-8BF14C1ABA83}"/>
              </a:ext>
            </a:extLst>
          </p:cNvPr>
          <p:cNvSpPr txBox="1"/>
          <p:nvPr/>
        </p:nvSpPr>
        <p:spPr>
          <a:xfrm>
            <a:off x="5613400" y="2844225"/>
            <a:ext cx="96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237290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635">
        <p159:morph option="byObject"/>
      </p:transition>
    </mc:Choice>
    <mc:Fallback xmlns="">
      <p:transition advClick="0" advTm="63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053F0714-6CE3-7687-64E8-18A7ECFFD4F2}"/>
              </a:ext>
            </a:extLst>
          </p:cNvPr>
          <p:cNvSpPr/>
          <p:nvPr/>
        </p:nvSpPr>
        <p:spPr>
          <a:xfrm>
            <a:off x="5918201" y="4768050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226158B-9FF9-18C9-62BE-5D69DE899581}"/>
              </a:ext>
            </a:extLst>
          </p:cNvPr>
          <p:cNvSpPr/>
          <p:nvPr/>
        </p:nvSpPr>
        <p:spPr>
          <a:xfrm>
            <a:off x="5918201" y="1734352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B3AA2C2-1A50-6416-0014-8EDC8FF0FEC7}"/>
              </a:ext>
            </a:extLst>
          </p:cNvPr>
          <p:cNvSpPr/>
          <p:nvPr/>
        </p:nvSpPr>
        <p:spPr>
          <a:xfrm rot="3600000">
            <a:off x="4604571" y="4009626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947F59B-0C98-ED76-B469-E67ABB3CB2CE}"/>
              </a:ext>
            </a:extLst>
          </p:cNvPr>
          <p:cNvSpPr/>
          <p:nvPr/>
        </p:nvSpPr>
        <p:spPr>
          <a:xfrm rot="3600000">
            <a:off x="7231831" y="2492777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3207796-EA4B-37D5-CFAE-1C0082EE69C9}"/>
              </a:ext>
            </a:extLst>
          </p:cNvPr>
          <p:cNvSpPr/>
          <p:nvPr/>
        </p:nvSpPr>
        <p:spPr>
          <a:xfrm rot="18000000">
            <a:off x="7231831" y="4009627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6EC1439-DA29-15BD-9930-B7F769944508}"/>
              </a:ext>
            </a:extLst>
          </p:cNvPr>
          <p:cNvSpPr/>
          <p:nvPr/>
        </p:nvSpPr>
        <p:spPr>
          <a:xfrm rot="18000000">
            <a:off x="4604571" y="2492778"/>
            <a:ext cx="355598" cy="355598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69094A-E435-561D-15E6-7C958F414F49}"/>
              </a:ext>
            </a:extLst>
          </p:cNvPr>
          <p:cNvSpPr/>
          <p:nvPr/>
        </p:nvSpPr>
        <p:spPr>
          <a:xfrm>
            <a:off x="4885267" y="2218267"/>
            <a:ext cx="2421466" cy="2421466"/>
          </a:xfrm>
          <a:prstGeom prst="ellipse">
            <a:avLst/>
          </a:prstGeom>
          <a:solidFill>
            <a:srgbClr val="20386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E568D-AD59-22D2-29FC-6E7C38C25F90}"/>
              </a:ext>
            </a:extLst>
          </p:cNvPr>
          <p:cNvSpPr txBox="1"/>
          <p:nvPr/>
        </p:nvSpPr>
        <p:spPr>
          <a:xfrm>
            <a:off x="5613400" y="2844225"/>
            <a:ext cx="96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F2898-176A-5D45-3C25-D2DE9751F4D8}"/>
              </a:ext>
            </a:extLst>
          </p:cNvPr>
          <p:cNvSpPr txBox="1"/>
          <p:nvPr/>
        </p:nvSpPr>
        <p:spPr>
          <a:xfrm>
            <a:off x="5613400" y="3429000"/>
            <a:ext cx="96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394340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2150</TotalTime>
  <Words>561</Words>
  <Application>Microsoft Office PowerPoint</Application>
  <PresentationFormat>와이드스크린</PresentationFormat>
  <Paragraphs>307</Paragraphs>
  <Slides>47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에스코어 드림 3 Light</vt:lpstr>
      <vt:lpstr>맑은 고딕</vt:lpstr>
      <vt:lpstr>에스코어 드림 5 Medium</vt:lpstr>
      <vt:lpstr>에스코어 드림 6 Bold</vt:lpstr>
      <vt:lpstr>HY견고딕</vt:lpstr>
      <vt:lpstr>Arial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유사 아이템 검토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진행일정</vt:lpstr>
      <vt:lpstr>PowerPoint 프레젠테이션</vt:lpstr>
      <vt:lpstr>PowerPoint 프레젠테이션</vt:lpstr>
      <vt:lpstr>개발 도구</vt:lpstr>
      <vt:lpstr>아키텍처</vt:lpstr>
      <vt:lpstr>화면 설계</vt:lpstr>
      <vt:lpstr>화면 설계</vt:lpstr>
      <vt:lpstr>화면 설계</vt:lpstr>
      <vt:lpstr>핵심내용 소개</vt:lpstr>
      <vt:lpstr>핵심내용 소개</vt:lpstr>
      <vt:lpstr>핵심내용 소개</vt:lpstr>
      <vt:lpstr>핵심내용 소개</vt:lpstr>
      <vt:lpstr>핵심내용 소개</vt:lpstr>
      <vt:lpstr>핵심내용 소개</vt:lpstr>
      <vt:lpstr>핵심내용 소개</vt:lpstr>
      <vt:lpstr>핵심내용 소개</vt:lpstr>
      <vt:lpstr>핵심내용 소개</vt:lpstr>
      <vt:lpstr>결과</vt:lpstr>
      <vt:lpstr>결과</vt:lpstr>
      <vt:lpstr>결론 및 향후 방안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승희</dc:creator>
  <cp:lastModifiedBy>이 승희</cp:lastModifiedBy>
  <cp:revision>27</cp:revision>
  <dcterms:created xsi:type="dcterms:W3CDTF">2022-05-12T15:35:32Z</dcterms:created>
  <dcterms:modified xsi:type="dcterms:W3CDTF">2022-05-26T21:10:46Z</dcterms:modified>
</cp:coreProperties>
</file>